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  <p:sldMasterId id="2147483728" r:id="rId2"/>
  </p:sldMasterIdLst>
  <p:notesMasterIdLst>
    <p:notesMasterId r:id="rId14"/>
  </p:notesMasterIdLst>
  <p:sldIdLst>
    <p:sldId id="256" r:id="rId3"/>
    <p:sldId id="267" r:id="rId4"/>
    <p:sldId id="287" r:id="rId5"/>
    <p:sldId id="288" r:id="rId6"/>
    <p:sldId id="289" r:id="rId7"/>
    <p:sldId id="290" r:id="rId8"/>
    <p:sldId id="285" r:id="rId9"/>
    <p:sldId id="257" r:id="rId10"/>
    <p:sldId id="292" r:id="rId11"/>
    <p:sldId id="297" r:id="rId12"/>
    <p:sldId id="299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lay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3" roundtripDataSignature="AMtx7mjrM9IgphddYUWXhdQjXcToE4585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0CB68A-941B-4247-A59E-652B14EB7B67}">
  <a:tblStyle styleId="{F10CB68A-941B-4247-A59E-652B14EB7B67}" styleName="Table_0">
    <a:wholeTbl>
      <a:tcTxStyle b="off" i="off">
        <a:font>
          <a:latin typeface="SF Pro Text Light"/>
          <a:ea typeface="SF Pro Text Light"/>
          <a:cs typeface="SF Pro Text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BFF"/>
          </a:solidFill>
        </a:fill>
      </a:tcStyle>
    </a:wholeTbl>
    <a:band1H>
      <a:tcTxStyle b="off" i="off"/>
      <a:tcStyle>
        <a:tcBdr/>
        <a:fill>
          <a:solidFill>
            <a:srgbClr val="CAD5FF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D5FF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SF Pro Text Light"/>
          <a:ea typeface="SF Pro Text Light"/>
          <a:cs typeface="SF Pro Text Ligh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SF Pro Text Light"/>
          <a:ea typeface="SF Pro Text Light"/>
          <a:cs typeface="SF Pro Text Ligh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SF Pro Text Light"/>
          <a:ea typeface="SF Pro Text Light"/>
          <a:cs typeface="SF Pro Text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SF Pro Text Light"/>
          <a:ea typeface="SF Pro Text Light"/>
          <a:cs typeface="SF Pro Text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77D56816-C7E3-4617-9F2F-C164D89E816A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4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3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56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0" name="Google Shape;3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9" name="Google Shape;4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4" name="Google Shape;864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34" name="Google Shape;834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6" name="Google Shape;3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9" name="Google Shape;4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605138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8" name="Google Shape;40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93353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bg>
      <p:bgPr>
        <a:solidFill>
          <a:schemeClr val="accen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3"/>
          <p:cNvSpPr/>
          <p:nvPr/>
        </p:nvSpPr>
        <p:spPr>
          <a:xfrm>
            <a:off x="3066460" y="0"/>
            <a:ext cx="9141306" cy="6857984"/>
          </a:xfrm>
          <a:custGeom>
            <a:avLst/>
            <a:gdLst/>
            <a:ahLst/>
            <a:cxnLst/>
            <a:rect l="l" t="t" r="r" b="b"/>
            <a:pathLst>
              <a:path w="9141306" h="6857984" extrusionOk="0">
                <a:moveTo>
                  <a:pt x="0" y="0"/>
                </a:moveTo>
                <a:lnTo>
                  <a:pt x="2220627" y="0"/>
                </a:lnTo>
                <a:lnTo>
                  <a:pt x="2227664" y="71102"/>
                </a:lnTo>
                <a:cubicBezTo>
                  <a:pt x="2553673" y="2682585"/>
                  <a:pt x="3819226" y="4693753"/>
                  <a:pt x="5269599" y="4980435"/>
                </a:cubicBezTo>
                <a:lnTo>
                  <a:pt x="5269599" y="0"/>
                </a:lnTo>
                <a:lnTo>
                  <a:pt x="7482942" y="0"/>
                </a:lnTo>
                <a:lnTo>
                  <a:pt x="7482942" y="2561872"/>
                </a:lnTo>
                <a:cubicBezTo>
                  <a:pt x="8043875" y="2462017"/>
                  <a:pt x="8561096" y="2193961"/>
                  <a:pt x="9008436" y="1827258"/>
                </a:cubicBezTo>
                <a:lnTo>
                  <a:pt x="9141306" y="1710545"/>
                </a:lnTo>
                <a:lnTo>
                  <a:pt x="9141306" y="5220992"/>
                </a:lnTo>
                <a:lnTo>
                  <a:pt x="9053277" y="5161765"/>
                </a:lnTo>
                <a:cubicBezTo>
                  <a:pt x="8633864" y="4904410"/>
                  <a:pt x="8120266" y="4711796"/>
                  <a:pt x="7482942" y="4623280"/>
                </a:cubicBezTo>
                <a:lnTo>
                  <a:pt x="7482942" y="6857984"/>
                </a:lnTo>
                <a:lnTo>
                  <a:pt x="3958880" y="6857984"/>
                </a:lnTo>
                <a:lnTo>
                  <a:pt x="3937392" y="6847097"/>
                </a:lnTo>
                <a:cubicBezTo>
                  <a:pt x="1772771" y="5668291"/>
                  <a:pt x="481691" y="3223920"/>
                  <a:pt x="53599" y="394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43"/>
          <p:cNvSpPr txBox="1">
            <a:spLocks noGrp="1"/>
          </p:cNvSpPr>
          <p:nvPr>
            <p:ph type="body" idx="1"/>
          </p:nvPr>
        </p:nvSpPr>
        <p:spPr>
          <a:xfrm>
            <a:off x="658813" y="3307439"/>
            <a:ext cx="10224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43"/>
          <p:cNvSpPr txBox="1">
            <a:spLocks noGrp="1"/>
          </p:cNvSpPr>
          <p:nvPr>
            <p:ph type="title"/>
          </p:nvPr>
        </p:nvSpPr>
        <p:spPr>
          <a:xfrm>
            <a:off x="622261" y="1052209"/>
            <a:ext cx="10220325" cy="1834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7" name="Google Shape;57;p43"/>
          <p:cNvGrpSpPr/>
          <p:nvPr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58" name="Google Shape;58;p43"/>
            <p:cNvGrpSpPr/>
            <p:nvPr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59" name="Google Shape;59;p43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avLst/>
                <a:gdLst/>
                <a:ahLst/>
                <a:cxnLst/>
                <a:rect l="l" t="t" r="r" b="b"/>
                <a:pathLst>
                  <a:path w="952500" h="952500" extrusionOk="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43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avLst/>
                <a:gdLst/>
                <a:ahLst/>
                <a:cxnLst/>
                <a:rect l="l" t="t" r="r" b="b"/>
                <a:pathLst>
                  <a:path w="635397" h="396478" extrusionOk="0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1" name="Google Shape;61;p43"/>
            <p:cNvSpPr/>
            <p:nvPr/>
          </p:nvSpPr>
          <p:spPr>
            <a:xfrm>
              <a:off x="775543" y="5715464"/>
              <a:ext cx="463247" cy="290797"/>
            </a:xfrm>
            <a:custGeom>
              <a:avLst/>
              <a:gdLst/>
              <a:ahLst/>
              <a:cxnLst/>
              <a:rect l="l" t="t" r="r" b="b"/>
              <a:pathLst>
                <a:path w="861139" h="540569" extrusionOk="0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5823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в 2 строки + объект">
  <p:cSld name="Заголовок в 2 строки + объект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9"/>
          <p:cNvSpPr txBox="1">
            <a:spLocks noGrp="1"/>
          </p:cNvSpPr>
          <p:nvPr>
            <p:ph type="body" idx="1"/>
          </p:nvPr>
        </p:nvSpPr>
        <p:spPr>
          <a:xfrm>
            <a:off x="6311901" y="692150"/>
            <a:ext cx="5208586" cy="554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59"/>
          <p:cNvSpPr txBox="1">
            <a:spLocks noGrp="1"/>
          </p:cNvSpPr>
          <p:nvPr>
            <p:ph type="body" idx="2"/>
          </p:nvPr>
        </p:nvSpPr>
        <p:spPr>
          <a:xfrm>
            <a:off x="671513" y="2040889"/>
            <a:ext cx="5424487" cy="415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59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9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41866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51691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+ 2 объекта">
  <p:cSld name="Заголовок + 2 объекта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0"/>
          <p:cNvSpPr txBox="1">
            <a:spLocks noGrp="1"/>
          </p:cNvSpPr>
          <p:nvPr>
            <p:ph type="body" idx="1"/>
          </p:nvPr>
        </p:nvSpPr>
        <p:spPr>
          <a:xfrm>
            <a:off x="677334" y="1773238"/>
            <a:ext cx="5317065" cy="442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60"/>
          <p:cNvSpPr txBox="1">
            <a:spLocks noGrp="1"/>
          </p:cNvSpPr>
          <p:nvPr>
            <p:ph type="body" idx="2"/>
          </p:nvPr>
        </p:nvSpPr>
        <p:spPr>
          <a:xfrm>
            <a:off x="6197604" y="1773238"/>
            <a:ext cx="5317062" cy="442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60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0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491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фактоид">
  <p:cSld name="1 фактоид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61"/>
          <p:cNvPicPr preferRelativeResize="0"/>
          <p:nvPr/>
        </p:nvPicPr>
        <p:blipFill rotWithShape="1">
          <a:blip r:embed="rId2">
            <a:alphaModFix/>
          </a:blip>
          <a:srcRect l="34450" t="19159" r="15832" b="18805"/>
          <a:stretch/>
        </p:blipFill>
        <p:spPr>
          <a:xfrm>
            <a:off x="5939756" y="0"/>
            <a:ext cx="625224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61"/>
          <p:cNvSpPr txBox="1">
            <a:spLocks noGrp="1"/>
          </p:cNvSpPr>
          <p:nvPr>
            <p:ph type="body" idx="1"/>
          </p:nvPr>
        </p:nvSpPr>
        <p:spPr>
          <a:xfrm>
            <a:off x="658813" y="4363180"/>
            <a:ext cx="10224000" cy="525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61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61"/>
          <p:cNvSpPr txBox="1">
            <a:spLocks noGrp="1"/>
          </p:cNvSpPr>
          <p:nvPr>
            <p:ph type="body" idx="2"/>
          </p:nvPr>
        </p:nvSpPr>
        <p:spPr>
          <a:xfrm>
            <a:off x="671513" y="1773238"/>
            <a:ext cx="10223999" cy="2407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700"/>
              <a:buNone/>
              <a:defRPr sz="167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2pPr>
            <a:lvl3pPr marL="1371600" lvl="2" indent="-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−"/>
              <a:defRPr sz="18000">
                <a:latin typeface="Arial"/>
                <a:ea typeface="Arial"/>
                <a:cs typeface="Arial"/>
                <a:sym typeface="Arial"/>
              </a:defRPr>
            </a:lvl3pPr>
            <a:lvl4pPr marL="1828800" lvl="3" indent="-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4pPr>
            <a:lvl5pPr marL="2286000" lvl="4" indent="-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02434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фактоида">
  <p:cSld name="2 фактоида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62"/>
          <p:cNvPicPr preferRelativeResize="0"/>
          <p:nvPr/>
        </p:nvPicPr>
        <p:blipFill rotWithShape="1">
          <a:blip r:embed="rId2">
            <a:alphaModFix/>
          </a:blip>
          <a:srcRect l="34450" t="19159" r="15832" b="18805"/>
          <a:stretch/>
        </p:blipFill>
        <p:spPr>
          <a:xfrm>
            <a:off x="5939756" y="0"/>
            <a:ext cx="625224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62"/>
          <p:cNvSpPr txBox="1">
            <a:spLocks noGrp="1"/>
          </p:cNvSpPr>
          <p:nvPr>
            <p:ph type="body" idx="1"/>
          </p:nvPr>
        </p:nvSpPr>
        <p:spPr>
          <a:xfrm>
            <a:off x="672853" y="3878709"/>
            <a:ext cx="8131144" cy="1767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500"/>
              <a:buNone/>
              <a:defRPr sz="115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62"/>
          <p:cNvSpPr txBox="1">
            <a:spLocks noGrp="1"/>
          </p:cNvSpPr>
          <p:nvPr>
            <p:ph type="body" idx="2"/>
          </p:nvPr>
        </p:nvSpPr>
        <p:spPr>
          <a:xfrm>
            <a:off x="672852" y="5715426"/>
            <a:ext cx="8131144" cy="48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62"/>
          <p:cNvSpPr txBox="1">
            <a:spLocks noGrp="1"/>
          </p:cNvSpPr>
          <p:nvPr>
            <p:ph type="body" idx="3"/>
          </p:nvPr>
        </p:nvSpPr>
        <p:spPr>
          <a:xfrm>
            <a:off x="671514" y="1045518"/>
            <a:ext cx="8131144" cy="1767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500"/>
              <a:buNone/>
              <a:defRPr sz="115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62"/>
          <p:cNvSpPr txBox="1">
            <a:spLocks noGrp="1"/>
          </p:cNvSpPr>
          <p:nvPr>
            <p:ph type="body" idx="4"/>
          </p:nvPr>
        </p:nvSpPr>
        <p:spPr>
          <a:xfrm>
            <a:off x="671513" y="2882235"/>
            <a:ext cx="8131144" cy="48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p62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00442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фактоида">
  <p:cSld name="4 фактоида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3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63"/>
          <p:cNvSpPr txBox="1">
            <a:spLocks noGrp="1"/>
          </p:cNvSpPr>
          <p:nvPr>
            <p:ph type="body" idx="1"/>
          </p:nvPr>
        </p:nvSpPr>
        <p:spPr>
          <a:xfrm>
            <a:off x="6097339" y="3864033"/>
            <a:ext cx="5417327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sz="88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63"/>
          <p:cNvSpPr txBox="1">
            <a:spLocks noGrp="1"/>
          </p:cNvSpPr>
          <p:nvPr>
            <p:ph type="body" idx="2"/>
          </p:nvPr>
        </p:nvSpPr>
        <p:spPr>
          <a:xfrm>
            <a:off x="6097338" y="5058095"/>
            <a:ext cx="5417327" cy="35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63"/>
          <p:cNvSpPr txBox="1">
            <a:spLocks noGrp="1"/>
          </p:cNvSpPr>
          <p:nvPr>
            <p:ph type="body" idx="3"/>
          </p:nvPr>
        </p:nvSpPr>
        <p:spPr>
          <a:xfrm>
            <a:off x="6096000" y="1773238"/>
            <a:ext cx="5417327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sz="88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63"/>
          <p:cNvSpPr txBox="1">
            <a:spLocks noGrp="1"/>
          </p:cNvSpPr>
          <p:nvPr>
            <p:ph type="body" idx="4"/>
          </p:nvPr>
        </p:nvSpPr>
        <p:spPr>
          <a:xfrm>
            <a:off x="6096000" y="2967300"/>
            <a:ext cx="5417327" cy="35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63"/>
          <p:cNvSpPr txBox="1">
            <a:spLocks noGrp="1"/>
          </p:cNvSpPr>
          <p:nvPr>
            <p:ph type="body" idx="5"/>
          </p:nvPr>
        </p:nvSpPr>
        <p:spPr>
          <a:xfrm>
            <a:off x="680012" y="3864033"/>
            <a:ext cx="5239525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sz="88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63"/>
          <p:cNvSpPr txBox="1">
            <a:spLocks noGrp="1"/>
          </p:cNvSpPr>
          <p:nvPr>
            <p:ph type="body" idx="6"/>
          </p:nvPr>
        </p:nvSpPr>
        <p:spPr>
          <a:xfrm>
            <a:off x="680011" y="5058095"/>
            <a:ext cx="5239525" cy="35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63"/>
          <p:cNvSpPr txBox="1">
            <a:spLocks noGrp="1"/>
          </p:cNvSpPr>
          <p:nvPr>
            <p:ph type="body" idx="7"/>
          </p:nvPr>
        </p:nvSpPr>
        <p:spPr>
          <a:xfrm>
            <a:off x="678673" y="1773238"/>
            <a:ext cx="5239525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sz="88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63"/>
          <p:cNvSpPr txBox="1">
            <a:spLocks noGrp="1"/>
          </p:cNvSpPr>
          <p:nvPr>
            <p:ph type="body" idx="8"/>
          </p:nvPr>
        </p:nvSpPr>
        <p:spPr>
          <a:xfrm>
            <a:off x="678673" y="2967300"/>
            <a:ext cx="5239525" cy="35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85521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фактоида + текст">
  <p:cSld name="4 фактоида + текст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4"/>
          <p:cNvSpPr txBox="1">
            <a:spLocks noGrp="1"/>
          </p:cNvSpPr>
          <p:nvPr>
            <p:ph type="body" idx="1"/>
          </p:nvPr>
        </p:nvSpPr>
        <p:spPr>
          <a:xfrm>
            <a:off x="5345018" y="617220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64"/>
          <p:cNvSpPr txBox="1">
            <a:spLocks noGrp="1"/>
          </p:cNvSpPr>
          <p:nvPr>
            <p:ph type="body" idx="2"/>
          </p:nvPr>
        </p:nvSpPr>
        <p:spPr>
          <a:xfrm>
            <a:off x="5345017" y="1620441"/>
            <a:ext cx="2779200" cy="498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64"/>
          <p:cNvSpPr txBox="1">
            <a:spLocks noGrp="1"/>
          </p:cNvSpPr>
          <p:nvPr>
            <p:ph type="body" idx="3"/>
          </p:nvPr>
        </p:nvSpPr>
        <p:spPr>
          <a:xfrm>
            <a:off x="5345018" y="2680786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" name="Google Shape;162;p64"/>
          <p:cNvSpPr txBox="1">
            <a:spLocks noGrp="1"/>
          </p:cNvSpPr>
          <p:nvPr>
            <p:ph type="body" idx="4"/>
          </p:nvPr>
        </p:nvSpPr>
        <p:spPr>
          <a:xfrm>
            <a:off x="5345017" y="3684008"/>
            <a:ext cx="27792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64"/>
          <p:cNvSpPr txBox="1">
            <a:spLocks noGrp="1"/>
          </p:cNvSpPr>
          <p:nvPr>
            <p:ph type="body" idx="5"/>
          </p:nvPr>
        </p:nvSpPr>
        <p:spPr>
          <a:xfrm>
            <a:off x="8424464" y="617220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4" name="Google Shape;164;p64"/>
          <p:cNvSpPr txBox="1">
            <a:spLocks noGrp="1"/>
          </p:cNvSpPr>
          <p:nvPr>
            <p:ph type="body" idx="6"/>
          </p:nvPr>
        </p:nvSpPr>
        <p:spPr>
          <a:xfrm>
            <a:off x="8424463" y="1620442"/>
            <a:ext cx="27792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64"/>
          <p:cNvSpPr txBox="1">
            <a:spLocks noGrp="1"/>
          </p:cNvSpPr>
          <p:nvPr>
            <p:ph type="body" idx="7"/>
          </p:nvPr>
        </p:nvSpPr>
        <p:spPr>
          <a:xfrm>
            <a:off x="8424465" y="2680786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64"/>
          <p:cNvSpPr txBox="1">
            <a:spLocks noGrp="1"/>
          </p:cNvSpPr>
          <p:nvPr>
            <p:ph type="body" idx="8"/>
          </p:nvPr>
        </p:nvSpPr>
        <p:spPr>
          <a:xfrm>
            <a:off x="8424463" y="3684008"/>
            <a:ext cx="27792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64"/>
          <p:cNvSpPr txBox="1">
            <a:spLocks noGrp="1"/>
          </p:cNvSpPr>
          <p:nvPr>
            <p:ph type="body" idx="9"/>
          </p:nvPr>
        </p:nvSpPr>
        <p:spPr>
          <a:xfrm>
            <a:off x="668348" y="2495796"/>
            <a:ext cx="3384000" cy="11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p64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64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3366029" cy="1601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80222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фактоидов">
  <p:cSld name="6 фактоидов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5"/>
          <p:cNvSpPr txBox="1">
            <a:spLocks noGrp="1"/>
          </p:cNvSpPr>
          <p:nvPr>
            <p:ph type="body" idx="1"/>
          </p:nvPr>
        </p:nvSpPr>
        <p:spPr>
          <a:xfrm>
            <a:off x="5345020" y="617220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p65"/>
          <p:cNvSpPr txBox="1">
            <a:spLocks noGrp="1"/>
          </p:cNvSpPr>
          <p:nvPr>
            <p:ph type="body" idx="2"/>
          </p:nvPr>
        </p:nvSpPr>
        <p:spPr>
          <a:xfrm>
            <a:off x="5345020" y="145276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65"/>
          <p:cNvSpPr txBox="1">
            <a:spLocks noGrp="1"/>
          </p:cNvSpPr>
          <p:nvPr>
            <p:ph type="body" idx="3"/>
          </p:nvPr>
        </p:nvSpPr>
        <p:spPr>
          <a:xfrm>
            <a:off x="8375766" y="617220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65"/>
          <p:cNvSpPr txBox="1">
            <a:spLocks noGrp="1"/>
          </p:cNvSpPr>
          <p:nvPr>
            <p:ph type="body" idx="4"/>
          </p:nvPr>
        </p:nvSpPr>
        <p:spPr>
          <a:xfrm>
            <a:off x="8375766" y="145276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65"/>
          <p:cNvSpPr txBox="1">
            <a:spLocks noGrp="1"/>
          </p:cNvSpPr>
          <p:nvPr>
            <p:ph type="body" idx="5"/>
          </p:nvPr>
        </p:nvSpPr>
        <p:spPr>
          <a:xfrm>
            <a:off x="5345020" y="2293322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p65"/>
          <p:cNvSpPr txBox="1">
            <a:spLocks noGrp="1"/>
          </p:cNvSpPr>
          <p:nvPr>
            <p:ph type="body" idx="6"/>
          </p:nvPr>
        </p:nvSpPr>
        <p:spPr>
          <a:xfrm>
            <a:off x="5345020" y="3128871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p65"/>
          <p:cNvSpPr txBox="1">
            <a:spLocks noGrp="1"/>
          </p:cNvSpPr>
          <p:nvPr>
            <p:ph type="body" idx="7"/>
          </p:nvPr>
        </p:nvSpPr>
        <p:spPr>
          <a:xfrm>
            <a:off x="8375766" y="2293322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" name="Google Shape;178;p65"/>
          <p:cNvSpPr txBox="1">
            <a:spLocks noGrp="1"/>
          </p:cNvSpPr>
          <p:nvPr>
            <p:ph type="body" idx="8"/>
          </p:nvPr>
        </p:nvSpPr>
        <p:spPr>
          <a:xfrm>
            <a:off x="8375766" y="3128872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p65"/>
          <p:cNvSpPr txBox="1">
            <a:spLocks noGrp="1"/>
          </p:cNvSpPr>
          <p:nvPr>
            <p:ph type="body" idx="9"/>
          </p:nvPr>
        </p:nvSpPr>
        <p:spPr>
          <a:xfrm>
            <a:off x="5345020" y="3971489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65"/>
          <p:cNvSpPr txBox="1">
            <a:spLocks noGrp="1"/>
          </p:cNvSpPr>
          <p:nvPr>
            <p:ph type="body" idx="13"/>
          </p:nvPr>
        </p:nvSpPr>
        <p:spPr>
          <a:xfrm>
            <a:off x="5345020" y="480703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1" name="Google Shape;181;p65"/>
          <p:cNvSpPr txBox="1">
            <a:spLocks noGrp="1"/>
          </p:cNvSpPr>
          <p:nvPr>
            <p:ph type="body" idx="14"/>
          </p:nvPr>
        </p:nvSpPr>
        <p:spPr>
          <a:xfrm>
            <a:off x="8375766" y="3971489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p65"/>
          <p:cNvSpPr txBox="1">
            <a:spLocks noGrp="1"/>
          </p:cNvSpPr>
          <p:nvPr>
            <p:ph type="body" idx="15"/>
          </p:nvPr>
        </p:nvSpPr>
        <p:spPr>
          <a:xfrm>
            <a:off x="8375766" y="480703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3" name="Google Shape;183;p65"/>
          <p:cNvSpPr txBox="1">
            <a:spLocks noGrp="1"/>
          </p:cNvSpPr>
          <p:nvPr>
            <p:ph type="body" idx="16"/>
          </p:nvPr>
        </p:nvSpPr>
        <p:spPr>
          <a:xfrm>
            <a:off x="671513" y="2496201"/>
            <a:ext cx="3384000" cy="11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4" name="Google Shape;184;p65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3366029" cy="160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65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70309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фактоидов">
  <p:cSld name="9 фактоидов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6"/>
          <p:cNvSpPr txBox="1">
            <a:spLocks noGrp="1"/>
          </p:cNvSpPr>
          <p:nvPr>
            <p:ph type="body" idx="1"/>
          </p:nvPr>
        </p:nvSpPr>
        <p:spPr>
          <a:xfrm>
            <a:off x="5342973" y="621775"/>
            <a:ext cx="1764000" cy="80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8" name="Google Shape;188;p66"/>
          <p:cNvSpPr txBox="1">
            <a:spLocks noGrp="1"/>
          </p:cNvSpPr>
          <p:nvPr>
            <p:ph type="body" idx="2"/>
          </p:nvPr>
        </p:nvSpPr>
        <p:spPr>
          <a:xfrm>
            <a:off x="5342973" y="143976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66"/>
          <p:cNvSpPr txBox="1">
            <a:spLocks noGrp="1"/>
          </p:cNvSpPr>
          <p:nvPr>
            <p:ph type="body" idx="3"/>
          </p:nvPr>
        </p:nvSpPr>
        <p:spPr>
          <a:xfrm>
            <a:off x="7395993" y="621775"/>
            <a:ext cx="1764000" cy="80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0" name="Google Shape;190;p66"/>
          <p:cNvSpPr txBox="1">
            <a:spLocks noGrp="1"/>
          </p:cNvSpPr>
          <p:nvPr>
            <p:ph type="body" idx="4"/>
          </p:nvPr>
        </p:nvSpPr>
        <p:spPr>
          <a:xfrm>
            <a:off x="7395993" y="143976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1" name="Google Shape;191;p66"/>
          <p:cNvSpPr txBox="1">
            <a:spLocks noGrp="1"/>
          </p:cNvSpPr>
          <p:nvPr>
            <p:ph type="body" idx="5"/>
          </p:nvPr>
        </p:nvSpPr>
        <p:spPr>
          <a:xfrm>
            <a:off x="9445338" y="621775"/>
            <a:ext cx="1764000" cy="80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66"/>
          <p:cNvSpPr txBox="1">
            <a:spLocks noGrp="1"/>
          </p:cNvSpPr>
          <p:nvPr>
            <p:ph type="body" idx="6"/>
          </p:nvPr>
        </p:nvSpPr>
        <p:spPr>
          <a:xfrm>
            <a:off x="9445338" y="143976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66"/>
          <p:cNvSpPr txBox="1">
            <a:spLocks noGrp="1"/>
          </p:cNvSpPr>
          <p:nvPr>
            <p:ph type="body" idx="7"/>
          </p:nvPr>
        </p:nvSpPr>
        <p:spPr>
          <a:xfrm>
            <a:off x="5342973" y="2524164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4" name="Google Shape;194;p66"/>
          <p:cNvSpPr txBox="1">
            <a:spLocks noGrp="1"/>
          </p:cNvSpPr>
          <p:nvPr>
            <p:ph type="body" idx="8"/>
          </p:nvPr>
        </p:nvSpPr>
        <p:spPr>
          <a:xfrm>
            <a:off x="5342973" y="333580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5" name="Google Shape;195;p66"/>
          <p:cNvSpPr txBox="1">
            <a:spLocks noGrp="1"/>
          </p:cNvSpPr>
          <p:nvPr>
            <p:ph type="body" idx="9"/>
          </p:nvPr>
        </p:nvSpPr>
        <p:spPr>
          <a:xfrm>
            <a:off x="7399668" y="2524164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66"/>
          <p:cNvSpPr txBox="1">
            <a:spLocks noGrp="1"/>
          </p:cNvSpPr>
          <p:nvPr>
            <p:ph type="body" idx="13"/>
          </p:nvPr>
        </p:nvSpPr>
        <p:spPr>
          <a:xfrm>
            <a:off x="7399668" y="333580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66"/>
          <p:cNvSpPr txBox="1">
            <a:spLocks noGrp="1"/>
          </p:cNvSpPr>
          <p:nvPr>
            <p:ph type="body" idx="14"/>
          </p:nvPr>
        </p:nvSpPr>
        <p:spPr>
          <a:xfrm>
            <a:off x="9452688" y="2524164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66"/>
          <p:cNvSpPr txBox="1">
            <a:spLocks noGrp="1"/>
          </p:cNvSpPr>
          <p:nvPr>
            <p:ph type="body" idx="15"/>
          </p:nvPr>
        </p:nvSpPr>
        <p:spPr>
          <a:xfrm>
            <a:off x="9452688" y="333580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9" name="Google Shape;199;p66"/>
          <p:cNvSpPr txBox="1">
            <a:spLocks noGrp="1"/>
          </p:cNvSpPr>
          <p:nvPr>
            <p:ph type="body" idx="16"/>
          </p:nvPr>
        </p:nvSpPr>
        <p:spPr>
          <a:xfrm>
            <a:off x="5342973" y="4348797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0" name="Google Shape;200;p66"/>
          <p:cNvSpPr txBox="1">
            <a:spLocks noGrp="1"/>
          </p:cNvSpPr>
          <p:nvPr>
            <p:ph type="body" idx="17"/>
          </p:nvPr>
        </p:nvSpPr>
        <p:spPr>
          <a:xfrm>
            <a:off x="5342973" y="5157265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1" name="Google Shape;201;p66"/>
          <p:cNvSpPr txBox="1">
            <a:spLocks noGrp="1"/>
          </p:cNvSpPr>
          <p:nvPr>
            <p:ph type="body" idx="18"/>
          </p:nvPr>
        </p:nvSpPr>
        <p:spPr>
          <a:xfrm>
            <a:off x="7395993" y="4348797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66"/>
          <p:cNvSpPr txBox="1">
            <a:spLocks noGrp="1"/>
          </p:cNvSpPr>
          <p:nvPr>
            <p:ph type="body" idx="19"/>
          </p:nvPr>
        </p:nvSpPr>
        <p:spPr>
          <a:xfrm>
            <a:off x="7395993" y="5157265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66"/>
          <p:cNvSpPr txBox="1">
            <a:spLocks noGrp="1"/>
          </p:cNvSpPr>
          <p:nvPr>
            <p:ph type="body" idx="20"/>
          </p:nvPr>
        </p:nvSpPr>
        <p:spPr>
          <a:xfrm>
            <a:off x="9445338" y="4348797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66"/>
          <p:cNvSpPr txBox="1">
            <a:spLocks noGrp="1"/>
          </p:cNvSpPr>
          <p:nvPr>
            <p:ph type="body" idx="21"/>
          </p:nvPr>
        </p:nvSpPr>
        <p:spPr>
          <a:xfrm>
            <a:off x="9445338" y="5157265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66"/>
          <p:cNvSpPr txBox="1">
            <a:spLocks noGrp="1"/>
          </p:cNvSpPr>
          <p:nvPr>
            <p:ph type="body" idx="22"/>
          </p:nvPr>
        </p:nvSpPr>
        <p:spPr>
          <a:xfrm>
            <a:off x="671513" y="2487267"/>
            <a:ext cx="3384000" cy="11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66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3366029" cy="160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66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26303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 фактоидов">
  <p:cSld name="8 фактоидов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7"/>
          <p:cNvSpPr txBox="1">
            <a:spLocks noGrp="1"/>
          </p:cNvSpPr>
          <p:nvPr>
            <p:ph type="body" idx="1"/>
          </p:nvPr>
        </p:nvSpPr>
        <p:spPr>
          <a:xfrm>
            <a:off x="671513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0" name="Google Shape;210;p67"/>
          <p:cNvSpPr txBox="1">
            <a:spLocks noGrp="1"/>
          </p:cNvSpPr>
          <p:nvPr>
            <p:ph type="body" idx="2"/>
          </p:nvPr>
        </p:nvSpPr>
        <p:spPr>
          <a:xfrm>
            <a:off x="671513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1" name="Google Shape;211;p67"/>
          <p:cNvSpPr txBox="1">
            <a:spLocks noGrp="1"/>
          </p:cNvSpPr>
          <p:nvPr>
            <p:ph type="body" idx="3"/>
          </p:nvPr>
        </p:nvSpPr>
        <p:spPr>
          <a:xfrm>
            <a:off x="3433450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67"/>
          <p:cNvSpPr txBox="1">
            <a:spLocks noGrp="1"/>
          </p:cNvSpPr>
          <p:nvPr>
            <p:ph type="body" idx="4"/>
          </p:nvPr>
        </p:nvSpPr>
        <p:spPr>
          <a:xfrm>
            <a:off x="3433450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67"/>
          <p:cNvSpPr txBox="1">
            <a:spLocks noGrp="1"/>
          </p:cNvSpPr>
          <p:nvPr>
            <p:ph type="body" idx="5"/>
          </p:nvPr>
        </p:nvSpPr>
        <p:spPr>
          <a:xfrm>
            <a:off x="6195388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67"/>
          <p:cNvSpPr txBox="1">
            <a:spLocks noGrp="1"/>
          </p:cNvSpPr>
          <p:nvPr>
            <p:ph type="body" idx="6"/>
          </p:nvPr>
        </p:nvSpPr>
        <p:spPr>
          <a:xfrm>
            <a:off x="6195388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5" name="Google Shape;215;p67"/>
          <p:cNvSpPr txBox="1">
            <a:spLocks noGrp="1"/>
          </p:cNvSpPr>
          <p:nvPr>
            <p:ph type="body" idx="7"/>
          </p:nvPr>
        </p:nvSpPr>
        <p:spPr>
          <a:xfrm>
            <a:off x="8957326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6" name="Google Shape;216;p67"/>
          <p:cNvSpPr txBox="1">
            <a:spLocks noGrp="1"/>
          </p:cNvSpPr>
          <p:nvPr>
            <p:ph type="body" idx="8"/>
          </p:nvPr>
        </p:nvSpPr>
        <p:spPr>
          <a:xfrm>
            <a:off x="8957326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7" name="Google Shape;217;p67"/>
          <p:cNvSpPr txBox="1">
            <a:spLocks noGrp="1"/>
          </p:cNvSpPr>
          <p:nvPr>
            <p:ph type="body" idx="9"/>
          </p:nvPr>
        </p:nvSpPr>
        <p:spPr>
          <a:xfrm>
            <a:off x="671513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8" name="Google Shape;218;p67"/>
          <p:cNvSpPr txBox="1">
            <a:spLocks noGrp="1"/>
          </p:cNvSpPr>
          <p:nvPr>
            <p:ph type="body" idx="13"/>
          </p:nvPr>
        </p:nvSpPr>
        <p:spPr>
          <a:xfrm>
            <a:off x="671513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9" name="Google Shape;219;p67"/>
          <p:cNvSpPr txBox="1">
            <a:spLocks noGrp="1"/>
          </p:cNvSpPr>
          <p:nvPr>
            <p:ph type="body" idx="14"/>
          </p:nvPr>
        </p:nvSpPr>
        <p:spPr>
          <a:xfrm>
            <a:off x="3433450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0" name="Google Shape;220;p67"/>
          <p:cNvSpPr txBox="1">
            <a:spLocks noGrp="1"/>
          </p:cNvSpPr>
          <p:nvPr>
            <p:ph type="body" idx="15"/>
          </p:nvPr>
        </p:nvSpPr>
        <p:spPr>
          <a:xfrm>
            <a:off x="3433450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1" name="Google Shape;221;p67"/>
          <p:cNvSpPr txBox="1">
            <a:spLocks noGrp="1"/>
          </p:cNvSpPr>
          <p:nvPr>
            <p:ph type="body" idx="16"/>
          </p:nvPr>
        </p:nvSpPr>
        <p:spPr>
          <a:xfrm>
            <a:off x="6195388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2" name="Google Shape;222;p67"/>
          <p:cNvSpPr txBox="1">
            <a:spLocks noGrp="1"/>
          </p:cNvSpPr>
          <p:nvPr>
            <p:ph type="body" idx="17"/>
          </p:nvPr>
        </p:nvSpPr>
        <p:spPr>
          <a:xfrm>
            <a:off x="6195388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3" name="Google Shape;223;p67"/>
          <p:cNvSpPr txBox="1">
            <a:spLocks noGrp="1"/>
          </p:cNvSpPr>
          <p:nvPr>
            <p:ph type="body" idx="18"/>
          </p:nvPr>
        </p:nvSpPr>
        <p:spPr>
          <a:xfrm>
            <a:off x="8957326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4" name="Google Shape;224;p67"/>
          <p:cNvSpPr txBox="1">
            <a:spLocks noGrp="1"/>
          </p:cNvSpPr>
          <p:nvPr>
            <p:ph type="body" idx="19"/>
          </p:nvPr>
        </p:nvSpPr>
        <p:spPr>
          <a:xfrm>
            <a:off x="8957326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5" name="Google Shape;225;p67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67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68554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606979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окап телефона (android) ">
  <p:cSld name="Мокап телефона (android) 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28440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68"/>
          <p:cNvSpPr>
            <a:spLocks noGrp="1"/>
          </p:cNvSpPr>
          <p:nvPr>
            <p:ph type="pic" idx="2"/>
          </p:nvPr>
        </p:nvSpPr>
        <p:spPr>
          <a:xfrm>
            <a:off x="7767579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68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68"/>
          <p:cNvSpPr txBox="1">
            <a:spLocks noGrp="1"/>
          </p:cNvSpPr>
          <p:nvPr>
            <p:ph type="body" idx="1"/>
          </p:nvPr>
        </p:nvSpPr>
        <p:spPr>
          <a:xfrm>
            <a:off x="671514" y="2055970"/>
            <a:ext cx="541866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2" name="Google Shape;232;p68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41866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16763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5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45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411914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мокапа телефона (1 android)">
  <p:cSld name="Два мокапа телефона (1 android)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69"/>
          <p:cNvSpPr txBox="1">
            <a:spLocks noGrp="1"/>
          </p:cNvSpPr>
          <p:nvPr>
            <p:ph type="body" idx="1"/>
          </p:nvPr>
        </p:nvSpPr>
        <p:spPr>
          <a:xfrm>
            <a:off x="671514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5" name="Google Shape;235;p69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69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37" name="Google Shape;237;p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18754" y="692150"/>
            <a:ext cx="2655710" cy="5508625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38" name="Google Shape;238;p69"/>
          <p:cNvSpPr>
            <a:spLocks noGrp="1"/>
          </p:cNvSpPr>
          <p:nvPr>
            <p:ph type="pic" idx="2"/>
          </p:nvPr>
        </p:nvSpPr>
        <p:spPr>
          <a:xfrm>
            <a:off x="9057893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239" name="Google Shape;239;p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04129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69"/>
          <p:cNvSpPr>
            <a:spLocks noGrp="1"/>
          </p:cNvSpPr>
          <p:nvPr>
            <p:ph type="pic" idx="3"/>
          </p:nvPr>
        </p:nvSpPr>
        <p:spPr>
          <a:xfrm>
            <a:off x="6343268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407138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мокапа телефона (2 android) ">
  <p:cSld name="Два мокапа телефона (2 android) 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70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70"/>
          <p:cNvSpPr txBox="1">
            <a:spLocks noGrp="1"/>
          </p:cNvSpPr>
          <p:nvPr>
            <p:ph type="body" idx="1"/>
          </p:nvPr>
        </p:nvSpPr>
        <p:spPr>
          <a:xfrm>
            <a:off x="6850065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70"/>
          <p:cNvSpPr txBox="1">
            <a:spLocks noGrp="1"/>
          </p:cNvSpPr>
          <p:nvPr>
            <p:ph type="title"/>
          </p:nvPr>
        </p:nvSpPr>
        <p:spPr>
          <a:xfrm>
            <a:off x="6855885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45" name="Google Shape;245;p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0574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70"/>
          <p:cNvSpPr>
            <a:spLocks noGrp="1"/>
          </p:cNvSpPr>
          <p:nvPr>
            <p:ph type="pic" idx="2"/>
          </p:nvPr>
        </p:nvSpPr>
        <p:spPr>
          <a:xfrm>
            <a:off x="3469713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247" name="Google Shape;247;p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5949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70"/>
          <p:cNvSpPr>
            <a:spLocks noGrp="1"/>
          </p:cNvSpPr>
          <p:nvPr>
            <p:ph type="pic" idx="3"/>
          </p:nvPr>
        </p:nvSpPr>
        <p:spPr>
          <a:xfrm>
            <a:off x="755088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974868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Увеличенный мокап телефона (android) ">
  <p:cSld name="Увеличенный мокап телефона (android) 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7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71106" y="692150"/>
            <a:ext cx="3863416" cy="801371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71"/>
          <p:cNvSpPr>
            <a:spLocks noGrp="1"/>
          </p:cNvSpPr>
          <p:nvPr>
            <p:ph type="pic" idx="2"/>
          </p:nvPr>
        </p:nvSpPr>
        <p:spPr>
          <a:xfrm>
            <a:off x="7274309" y="1170527"/>
            <a:ext cx="3457422" cy="7345452"/>
          </a:xfrm>
          <a:prstGeom prst="roundRect">
            <a:avLst>
              <a:gd name="adj" fmla="val 6986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71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71"/>
          <p:cNvSpPr txBox="1">
            <a:spLocks noGrp="1"/>
          </p:cNvSpPr>
          <p:nvPr>
            <p:ph type="body" idx="1"/>
          </p:nvPr>
        </p:nvSpPr>
        <p:spPr>
          <a:xfrm>
            <a:off x="671514" y="2055970"/>
            <a:ext cx="542448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4" name="Google Shape;254;p71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42448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09335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мокапа телефона (1)">
  <p:cSld name="Два мокапа телефона (1)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72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72"/>
          <p:cNvSpPr txBox="1">
            <a:spLocks noGrp="1"/>
          </p:cNvSpPr>
          <p:nvPr>
            <p:ph type="body" idx="1"/>
          </p:nvPr>
        </p:nvSpPr>
        <p:spPr>
          <a:xfrm>
            <a:off x="671514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8" name="Google Shape;258;p72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9" name="Google Shape;259;p72"/>
          <p:cNvGrpSpPr/>
          <p:nvPr/>
        </p:nvGrpSpPr>
        <p:grpSpPr>
          <a:xfrm>
            <a:off x="8616940" y="452282"/>
            <a:ext cx="3169715" cy="5991381"/>
            <a:chOff x="7488229" y="591001"/>
            <a:chExt cx="2987144" cy="5646287"/>
          </a:xfrm>
        </p:grpSpPr>
        <p:sp>
          <p:nvSpPr>
            <p:cNvPr id="260" name="Google Shape;260;p72"/>
            <p:cNvSpPr/>
            <p:nvPr/>
          </p:nvSpPr>
          <p:spPr>
            <a:xfrm>
              <a:off x="7796469" y="917781"/>
              <a:ext cx="2370667" cy="5014561"/>
            </a:xfrm>
            <a:prstGeom prst="roundRect">
              <a:avLst>
                <a:gd name="adj" fmla="val 9524"/>
              </a:avLst>
            </a:prstGeom>
            <a:solidFill>
              <a:schemeClr val="dk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61" name="Google Shape;261;p7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488229" y="591001"/>
              <a:ext cx="2987144" cy="564628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2" name="Google Shape;262;p72"/>
          <p:cNvSpPr>
            <a:spLocks noGrp="1"/>
          </p:cNvSpPr>
          <p:nvPr>
            <p:ph type="pic" idx="2"/>
          </p:nvPr>
        </p:nvSpPr>
        <p:spPr>
          <a:xfrm>
            <a:off x="8989031" y="795427"/>
            <a:ext cx="2428737" cy="5295377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63" name="Google Shape;263;p72"/>
          <p:cNvGrpSpPr/>
          <p:nvPr/>
        </p:nvGrpSpPr>
        <p:grpSpPr>
          <a:xfrm>
            <a:off x="5750197" y="452282"/>
            <a:ext cx="3169715" cy="5991381"/>
            <a:chOff x="7488230" y="591001"/>
            <a:chExt cx="2987144" cy="5646287"/>
          </a:xfrm>
        </p:grpSpPr>
        <p:sp>
          <p:nvSpPr>
            <p:cNvPr id="264" name="Google Shape;264;p72"/>
            <p:cNvSpPr/>
            <p:nvPr/>
          </p:nvSpPr>
          <p:spPr>
            <a:xfrm>
              <a:off x="7796469" y="917781"/>
              <a:ext cx="2370667" cy="5014561"/>
            </a:xfrm>
            <a:prstGeom prst="roundRect">
              <a:avLst>
                <a:gd name="adj" fmla="val 9524"/>
              </a:avLst>
            </a:prstGeom>
            <a:solidFill>
              <a:schemeClr val="dk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65" name="Google Shape;265;p7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488230" y="591001"/>
              <a:ext cx="2987144" cy="564628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6" name="Google Shape;266;p72"/>
          <p:cNvSpPr>
            <a:spLocks noGrp="1"/>
          </p:cNvSpPr>
          <p:nvPr>
            <p:ph type="pic" idx="3"/>
          </p:nvPr>
        </p:nvSpPr>
        <p:spPr>
          <a:xfrm>
            <a:off x="6122287" y="795427"/>
            <a:ext cx="2428737" cy="5295377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903043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мокапа телефона (2)">
  <p:cSld name="Два мокапа телефона (2)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3"/>
          <p:cNvSpPr/>
          <p:nvPr/>
        </p:nvSpPr>
        <p:spPr>
          <a:xfrm>
            <a:off x="3622719" y="799034"/>
            <a:ext cx="2515560" cy="5321045"/>
          </a:xfrm>
          <a:prstGeom prst="roundRect">
            <a:avLst>
              <a:gd name="adj" fmla="val 9524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73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73"/>
          <p:cNvSpPr txBox="1">
            <a:spLocks noGrp="1"/>
          </p:cNvSpPr>
          <p:nvPr>
            <p:ph type="body" idx="1"/>
          </p:nvPr>
        </p:nvSpPr>
        <p:spPr>
          <a:xfrm>
            <a:off x="6850065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1" name="Google Shape;271;p73"/>
          <p:cNvSpPr txBox="1">
            <a:spLocks noGrp="1"/>
          </p:cNvSpPr>
          <p:nvPr>
            <p:ph type="title"/>
          </p:nvPr>
        </p:nvSpPr>
        <p:spPr>
          <a:xfrm>
            <a:off x="6855885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73"/>
          <p:cNvSpPr>
            <a:spLocks noGrp="1"/>
          </p:cNvSpPr>
          <p:nvPr>
            <p:ph type="pic" idx="2"/>
          </p:nvPr>
        </p:nvSpPr>
        <p:spPr>
          <a:xfrm>
            <a:off x="3667731" y="795427"/>
            <a:ext cx="2428737" cy="5295377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p73"/>
          <p:cNvSpPr/>
          <p:nvPr/>
        </p:nvSpPr>
        <p:spPr>
          <a:xfrm>
            <a:off x="755975" y="799034"/>
            <a:ext cx="2515560" cy="5321045"/>
          </a:xfrm>
          <a:prstGeom prst="roundRect">
            <a:avLst>
              <a:gd name="adj" fmla="val 9524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73"/>
          <p:cNvSpPr>
            <a:spLocks noGrp="1"/>
          </p:cNvSpPr>
          <p:nvPr>
            <p:ph type="pic" idx="3"/>
          </p:nvPr>
        </p:nvSpPr>
        <p:spPr>
          <a:xfrm>
            <a:off x="800987" y="795427"/>
            <a:ext cx="2428737" cy="5295377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275" name="Google Shape;275;p7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95641" y="452282"/>
            <a:ext cx="3169715" cy="5991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7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8897" y="452282"/>
            <a:ext cx="3169715" cy="59913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3356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Увеличенный мокап телефона ">
  <p:cSld name="Увеличенный мокап телефона 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74"/>
          <p:cNvSpPr/>
          <p:nvPr/>
        </p:nvSpPr>
        <p:spPr>
          <a:xfrm>
            <a:off x="7508394" y="991396"/>
            <a:ext cx="3355918" cy="7215892"/>
          </a:xfrm>
          <a:prstGeom prst="roundRect">
            <a:avLst>
              <a:gd name="adj" fmla="val 9524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74"/>
          <p:cNvSpPr>
            <a:spLocks noGrp="1"/>
          </p:cNvSpPr>
          <p:nvPr>
            <p:ph type="pic" idx="2"/>
          </p:nvPr>
        </p:nvSpPr>
        <p:spPr>
          <a:xfrm>
            <a:off x="7530643" y="991396"/>
            <a:ext cx="3311420" cy="7164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" name="Google Shape;280;p74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74"/>
          <p:cNvSpPr txBox="1">
            <a:spLocks noGrp="1"/>
          </p:cNvSpPr>
          <p:nvPr>
            <p:ph type="body" idx="1"/>
          </p:nvPr>
        </p:nvSpPr>
        <p:spPr>
          <a:xfrm>
            <a:off x="671514" y="2055970"/>
            <a:ext cx="542448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2" name="Google Shape;282;p74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42448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83" name="Google Shape;283;p7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39061" y="498013"/>
            <a:ext cx="4303545" cy="81345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2922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криншот (16:9)">
  <p:cSld name="Скриншот (16:9)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75"/>
          <p:cNvSpPr>
            <a:spLocks noGrp="1"/>
          </p:cNvSpPr>
          <p:nvPr>
            <p:ph type="pic" idx="2"/>
          </p:nvPr>
        </p:nvSpPr>
        <p:spPr>
          <a:xfrm>
            <a:off x="5671080" y="2083205"/>
            <a:ext cx="5866489" cy="3599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pic>
        <p:nvPicPr>
          <p:cNvPr id="286" name="Google Shape;286;p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76900" y="1773238"/>
            <a:ext cx="5868988" cy="309967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75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75"/>
          <p:cNvSpPr txBox="1">
            <a:spLocks noGrp="1"/>
          </p:cNvSpPr>
          <p:nvPr>
            <p:ph type="body" idx="1"/>
          </p:nvPr>
        </p:nvSpPr>
        <p:spPr>
          <a:xfrm>
            <a:off x="671514" y="177323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9" name="Google Shape;289;p75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68554" cy="6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44234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фото">
  <p:cSld name="1 фото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76"/>
          <p:cNvSpPr>
            <a:spLocks noGrp="1"/>
          </p:cNvSpPr>
          <p:nvPr>
            <p:ph type="pic" idx="2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92" name="Google Shape;292;p76"/>
          <p:cNvSpPr txBox="1">
            <a:spLocks noGrp="1"/>
          </p:cNvSpPr>
          <p:nvPr>
            <p:ph type="ftr" idx="11"/>
          </p:nvPr>
        </p:nvSpPr>
        <p:spPr>
          <a:xfrm>
            <a:off x="671514" y="167981"/>
            <a:ext cx="4663017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76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4663017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76"/>
          <p:cNvSpPr txBox="1">
            <a:spLocks noGrp="1"/>
          </p:cNvSpPr>
          <p:nvPr>
            <p:ph type="body" idx="1"/>
          </p:nvPr>
        </p:nvSpPr>
        <p:spPr>
          <a:xfrm>
            <a:off x="671514" y="201859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772759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1 фото">
  <p:cSld name="1_1 фото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77"/>
          <p:cNvSpPr>
            <a:spLocks noGrp="1"/>
          </p:cNvSpPr>
          <p:nvPr>
            <p:ph type="pic" idx="2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97" name="Google Shape;297;p77"/>
          <p:cNvSpPr txBox="1">
            <a:spLocks noGrp="1"/>
          </p:cNvSpPr>
          <p:nvPr>
            <p:ph type="title"/>
          </p:nvPr>
        </p:nvSpPr>
        <p:spPr>
          <a:xfrm>
            <a:off x="6870171" y="692150"/>
            <a:ext cx="4663017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77"/>
          <p:cNvSpPr txBox="1">
            <a:spLocks noGrp="1"/>
          </p:cNvSpPr>
          <p:nvPr>
            <p:ph type="body" idx="1"/>
          </p:nvPr>
        </p:nvSpPr>
        <p:spPr>
          <a:xfrm>
            <a:off x="6864351" y="201859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3821777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фото + подпись">
  <p:cSld name="1 фото + подпись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78"/>
          <p:cNvSpPr>
            <a:spLocks noGrp="1"/>
          </p:cNvSpPr>
          <p:nvPr>
            <p:ph type="pic" idx="2"/>
          </p:nvPr>
        </p:nvSpPr>
        <p:spPr>
          <a:xfrm>
            <a:off x="6096000" y="692151"/>
            <a:ext cx="5437188" cy="41821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01" name="Google Shape;301;p78"/>
          <p:cNvSpPr txBox="1">
            <a:spLocks noGrp="1"/>
          </p:cNvSpPr>
          <p:nvPr>
            <p:ph type="body" idx="1"/>
          </p:nvPr>
        </p:nvSpPr>
        <p:spPr>
          <a:xfrm>
            <a:off x="6096000" y="5147214"/>
            <a:ext cx="5449888" cy="352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2" name="Google Shape;302;p78"/>
          <p:cNvSpPr txBox="1">
            <a:spLocks noGrp="1"/>
          </p:cNvSpPr>
          <p:nvPr>
            <p:ph type="body" idx="3"/>
          </p:nvPr>
        </p:nvSpPr>
        <p:spPr>
          <a:xfrm>
            <a:off x="6096000" y="5553075"/>
            <a:ext cx="5449888" cy="684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3" name="Google Shape;303;p78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78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4663017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78"/>
          <p:cNvSpPr txBox="1">
            <a:spLocks noGrp="1"/>
          </p:cNvSpPr>
          <p:nvPr>
            <p:ph type="body" idx="4"/>
          </p:nvPr>
        </p:nvSpPr>
        <p:spPr>
          <a:xfrm>
            <a:off x="671514" y="201859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4418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Заголовок + текст в две колонки">
  <p:cSld name="2_Заголовок + текст в две колонки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6"/>
          <p:cNvSpPr txBox="1">
            <a:spLocks noGrp="1"/>
          </p:cNvSpPr>
          <p:nvPr>
            <p:ph type="body" idx="1"/>
          </p:nvPr>
        </p:nvSpPr>
        <p:spPr>
          <a:xfrm>
            <a:off x="677334" y="1773238"/>
            <a:ext cx="5304365" cy="442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46"/>
          <p:cNvSpPr txBox="1">
            <a:spLocks noGrp="1"/>
          </p:cNvSpPr>
          <p:nvPr>
            <p:ph type="body" idx="2"/>
          </p:nvPr>
        </p:nvSpPr>
        <p:spPr>
          <a:xfrm>
            <a:off x="6228824" y="1773239"/>
            <a:ext cx="5304364" cy="442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46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6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46763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ото в кружке">
  <p:cSld name="Фото в кружке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79"/>
          <p:cNvSpPr>
            <a:spLocks noGrp="1"/>
          </p:cNvSpPr>
          <p:nvPr>
            <p:ph type="pic" idx="2"/>
          </p:nvPr>
        </p:nvSpPr>
        <p:spPr>
          <a:xfrm>
            <a:off x="1608083" y="1773237"/>
            <a:ext cx="3156225" cy="31562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08" name="Google Shape;308;p79"/>
          <p:cNvSpPr txBox="1">
            <a:spLocks noGrp="1"/>
          </p:cNvSpPr>
          <p:nvPr>
            <p:ph type="title"/>
          </p:nvPr>
        </p:nvSpPr>
        <p:spPr>
          <a:xfrm>
            <a:off x="5340350" y="2201188"/>
            <a:ext cx="4891856" cy="1063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79"/>
          <p:cNvSpPr txBox="1">
            <a:spLocks noGrp="1"/>
          </p:cNvSpPr>
          <p:nvPr>
            <p:ph type="body" idx="1"/>
          </p:nvPr>
        </p:nvSpPr>
        <p:spPr>
          <a:xfrm>
            <a:off x="5337598" y="3441164"/>
            <a:ext cx="4894515" cy="1172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0" name="Google Shape;310;p79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323652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сообществ">
  <p:cSld name="16 сообществ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80"/>
          <p:cNvSpPr>
            <a:spLocks noGrp="1"/>
          </p:cNvSpPr>
          <p:nvPr>
            <p:ph type="pic" idx="2"/>
          </p:nvPr>
        </p:nvSpPr>
        <p:spPr>
          <a:xfrm>
            <a:off x="5349730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80"/>
          <p:cNvSpPr>
            <a:spLocks noGrp="1"/>
          </p:cNvSpPr>
          <p:nvPr>
            <p:ph type="pic" idx="3"/>
          </p:nvPr>
        </p:nvSpPr>
        <p:spPr>
          <a:xfrm>
            <a:off x="6950627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4" name="Google Shape;314;p80"/>
          <p:cNvSpPr>
            <a:spLocks noGrp="1"/>
          </p:cNvSpPr>
          <p:nvPr>
            <p:ph type="pic" idx="4"/>
          </p:nvPr>
        </p:nvSpPr>
        <p:spPr>
          <a:xfrm>
            <a:off x="8511197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5" name="Google Shape;315;p80"/>
          <p:cNvSpPr>
            <a:spLocks noGrp="1"/>
          </p:cNvSpPr>
          <p:nvPr>
            <p:ph type="pic" idx="5"/>
          </p:nvPr>
        </p:nvSpPr>
        <p:spPr>
          <a:xfrm>
            <a:off x="10112094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80"/>
          <p:cNvSpPr>
            <a:spLocks noGrp="1"/>
          </p:cNvSpPr>
          <p:nvPr>
            <p:ph type="pic" idx="6"/>
          </p:nvPr>
        </p:nvSpPr>
        <p:spPr>
          <a:xfrm>
            <a:off x="5349730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80"/>
          <p:cNvSpPr>
            <a:spLocks noGrp="1"/>
          </p:cNvSpPr>
          <p:nvPr>
            <p:ph type="pic" idx="7"/>
          </p:nvPr>
        </p:nvSpPr>
        <p:spPr>
          <a:xfrm>
            <a:off x="6950627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8" name="Google Shape;318;p80"/>
          <p:cNvSpPr>
            <a:spLocks noGrp="1"/>
          </p:cNvSpPr>
          <p:nvPr>
            <p:ph type="pic" idx="8"/>
          </p:nvPr>
        </p:nvSpPr>
        <p:spPr>
          <a:xfrm>
            <a:off x="8511197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9" name="Google Shape;319;p80"/>
          <p:cNvSpPr>
            <a:spLocks noGrp="1"/>
          </p:cNvSpPr>
          <p:nvPr>
            <p:ph type="pic" idx="9"/>
          </p:nvPr>
        </p:nvSpPr>
        <p:spPr>
          <a:xfrm>
            <a:off x="10112094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0" name="Google Shape;320;p80"/>
          <p:cNvSpPr>
            <a:spLocks noGrp="1"/>
          </p:cNvSpPr>
          <p:nvPr>
            <p:ph type="pic" idx="13"/>
          </p:nvPr>
        </p:nvSpPr>
        <p:spPr>
          <a:xfrm>
            <a:off x="5349730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1" name="Google Shape;321;p80"/>
          <p:cNvSpPr>
            <a:spLocks noGrp="1"/>
          </p:cNvSpPr>
          <p:nvPr>
            <p:ph type="pic" idx="14"/>
          </p:nvPr>
        </p:nvSpPr>
        <p:spPr>
          <a:xfrm>
            <a:off x="6950627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80"/>
          <p:cNvSpPr>
            <a:spLocks noGrp="1"/>
          </p:cNvSpPr>
          <p:nvPr>
            <p:ph type="pic" idx="15"/>
          </p:nvPr>
        </p:nvSpPr>
        <p:spPr>
          <a:xfrm>
            <a:off x="8511197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80"/>
          <p:cNvSpPr>
            <a:spLocks noGrp="1"/>
          </p:cNvSpPr>
          <p:nvPr>
            <p:ph type="pic" idx="16"/>
          </p:nvPr>
        </p:nvSpPr>
        <p:spPr>
          <a:xfrm>
            <a:off x="10112094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80"/>
          <p:cNvSpPr>
            <a:spLocks noGrp="1"/>
          </p:cNvSpPr>
          <p:nvPr>
            <p:ph type="pic" idx="17"/>
          </p:nvPr>
        </p:nvSpPr>
        <p:spPr>
          <a:xfrm>
            <a:off x="5349730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80"/>
          <p:cNvSpPr>
            <a:spLocks noGrp="1"/>
          </p:cNvSpPr>
          <p:nvPr>
            <p:ph type="pic" idx="18"/>
          </p:nvPr>
        </p:nvSpPr>
        <p:spPr>
          <a:xfrm>
            <a:off x="6950627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80"/>
          <p:cNvSpPr>
            <a:spLocks noGrp="1"/>
          </p:cNvSpPr>
          <p:nvPr>
            <p:ph type="pic" idx="19"/>
          </p:nvPr>
        </p:nvSpPr>
        <p:spPr>
          <a:xfrm>
            <a:off x="8511197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80"/>
          <p:cNvSpPr>
            <a:spLocks noGrp="1"/>
          </p:cNvSpPr>
          <p:nvPr>
            <p:ph type="pic" idx="20"/>
          </p:nvPr>
        </p:nvSpPr>
        <p:spPr>
          <a:xfrm>
            <a:off x="10112094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80"/>
          <p:cNvSpPr txBox="1">
            <a:spLocks noGrp="1"/>
          </p:cNvSpPr>
          <p:nvPr>
            <p:ph type="body" idx="1"/>
          </p:nvPr>
        </p:nvSpPr>
        <p:spPr>
          <a:xfrm>
            <a:off x="671513" y="2550946"/>
            <a:ext cx="3371850" cy="3686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9" name="Google Shape;329;p80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80"/>
          <p:cNvSpPr txBox="1">
            <a:spLocks noGrp="1"/>
          </p:cNvSpPr>
          <p:nvPr>
            <p:ph type="title"/>
          </p:nvPr>
        </p:nvSpPr>
        <p:spPr>
          <a:xfrm>
            <a:off x="677334" y="692149"/>
            <a:ext cx="3366029" cy="1708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25745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 ">
  <p:cSld name="Цитата 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81"/>
          <p:cNvSpPr txBox="1"/>
          <p:nvPr/>
        </p:nvSpPr>
        <p:spPr>
          <a:xfrm>
            <a:off x="3013869" y="-1049149"/>
            <a:ext cx="2058988" cy="4478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00"/>
              <a:buFont typeface="Arial"/>
              <a:buNone/>
            </a:pPr>
            <a:r>
              <a:rPr lang="ru-RU" sz="28800" b="1" i="0" u="none" strike="noStrike" cap="none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rPr>
              <a:t>«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81"/>
          <p:cNvSpPr txBox="1">
            <a:spLocks noGrp="1"/>
          </p:cNvSpPr>
          <p:nvPr>
            <p:ph type="body" idx="1"/>
          </p:nvPr>
        </p:nvSpPr>
        <p:spPr>
          <a:xfrm>
            <a:off x="5346702" y="711409"/>
            <a:ext cx="6199186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4" name="Google Shape;334;p81"/>
          <p:cNvSpPr>
            <a:spLocks noGrp="1"/>
          </p:cNvSpPr>
          <p:nvPr>
            <p:ph type="pic" idx="2"/>
          </p:nvPr>
        </p:nvSpPr>
        <p:spPr>
          <a:xfrm>
            <a:off x="671513" y="800101"/>
            <a:ext cx="3370771" cy="33715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35" name="Google Shape;335;p81"/>
          <p:cNvSpPr txBox="1">
            <a:spLocks noGrp="1"/>
          </p:cNvSpPr>
          <p:nvPr>
            <p:ph type="body" idx="3"/>
          </p:nvPr>
        </p:nvSpPr>
        <p:spPr>
          <a:xfrm>
            <a:off x="672592" y="4580422"/>
            <a:ext cx="3372026" cy="888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6" name="Google Shape;336;p81"/>
          <p:cNvSpPr txBox="1">
            <a:spLocks noGrp="1"/>
          </p:cNvSpPr>
          <p:nvPr>
            <p:ph type="body" idx="4"/>
          </p:nvPr>
        </p:nvSpPr>
        <p:spPr>
          <a:xfrm>
            <a:off x="672592" y="5490168"/>
            <a:ext cx="3370771" cy="710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7" name="Google Shape;337;p81"/>
          <p:cNvSpPr txBox="1">
            <a:spLocks noGrp="1"/>
          </p:cNvSpPr>
          <p:nvPr>
            <p:ph type="body" idx="5"/>
          </p:nvPr>
        </p:nvSpPr>
        <p:spPr>
          <a:xfrm>
            <a:off x="5346701" y="1983399"/>
            <a:ext cx="6194151" cy="4166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8" name="Google Shape;338;p81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9098978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 без фото">
  <p:cSld name="Цитата без фото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82"/>
          <p:cNvSpPr txBox="1">
            <a:spLocks noGrp="1"/>
          </p:cNvSpPr>
          <p:nvPr>
            <p:ph type="body" idx="1"/>
          </p:nvPr>
        </p:nvSpPr>
        <p:spPr>
          <a:xfrm>
            <a:off x="3359150" y="692151"/>
            <a:ext cx="8174038" cy="160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1" name="Google Shape;341;p82"/>
          <p:cNvSpPr txBox="1">
            <a:spLocks noGrp="1"/>
          </p:cNvSpPr>
          <p:nvPr>
            <p:ph type="body" idx="2"/>
          </p:nvPr>
        </p:nvSpPr>
        <p:spPr>
          <a:xfrm>
            <a:off x="3359150" y="5738829"/>
            <a:ext cx="8200516" cy="461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2" name="Google Shape;342;p82"/>
          <p:cNvSpPr txBox="1">
            <a:spLocks noGrp="1"/>
          </p:cNvSpPr>
          <p:nvPr>
            <p:ph type="body" idx="3"/>
          </p:nvPr>
        </p:nvSpPr>
        <p:spPr>
          <a:xfrm>
            <a:off x="3366814" y="2459421"/>
            <a:ext cx="8174038" cy="1609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0">
                <a:latin typeface="Play"/>
                <a:ea typeface="Play"/>
                <a:cs typeface="Play"/>
                <a:sym typeface="Play"/>
              </a:defRPr>
            </a:lvl1pPr>
            <a:lvl2pPr marL="914400" lvl="1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 sz="1800">
                <a:latin typeface="Play"/>
                <a:ea typeface="Play"/>
                <a:cs typeface="Play"/>
                <a:sym typeface="Play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3" name="Google Shape;343;p82"/>
          <p:cNvSpPr txBox="1"/>
          <p:nvPr/>
        </p:nvSpPr>
        <p:spPr>
          <a:xfrm>
            <a:off x="544512" y="-1049150"/>
            <a:ext cx="2058988" cy="4478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00"/>
              <a:buFont typeface="Arial"/>
              <a:buNone/>
            </a:pPr>
            <a:r>
              <a:rPr lang="ru-RU" sz="28800" b="1" i="0" u="none" strike="noStrike" cap="none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rPr>
              <a:t>«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82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10198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лайд">
  <p:cSld name="Финальный слайд">
    <p:bg>
      <p:bgPr>
        <a:solidFill>
          <a:schemeClr val="accen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83"/>
          <p:cNvPicPr preferRelativeResize="0"/>
          <p:nvPr/>
        </p:nvPicPr>
        <p:blipFill rotWithShape="1">
          <a:blip r:embed="rId2">
            <a:alphaModFix/>
          </a:blip>
          <a:srcRect t="4670" r="3105" b="9239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83"/>
          <p:cNvSpPr txBox="1">
            <a:spLocks noGrp="1"/>
          </p:cNvSpPr>
          <p:nvPr>
            <p:ph type="title"/>
          </p:nvPr>
        </p:nvSpPr>
        <p:spPr>
          <a:xfrm>
            <a:off x="620713" y="583317"/>
            <a:ext cx="5475287" cy="182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48" name="Google Shape;348;p83"/>
          <p:cNvGrpSpPr/>
          <p:nvPr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349" name="Google Shape;349;p83"/>
            <p:cNvGrpSpPr/>
            <p:nvPr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350" name="Google Shape;350;p83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avLst/>
                <a:gdLst/>
                <a:ahLst/>
                <a:cxnLst/>
                <a:rect l="l" t="t" r="r" b="b"/>
                <a:pathLst>
                  <a:path w="952500" h="952500" extrusionOk="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83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avLst/>
                <a:gdLst/>
                <a:ahLst/>
                <a:cxnLst/>
                <a:rect l="l" t="t" r="r" b="b"/>
                <a:pathLst>
                  <a:path w="635397" h="396478" extrusionOk="0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52" name="Google Shape;352;p83"/>
            <p:cNvSpPr/>
            <p:nvPr/>
          </p:nvSpPr>
          <p:spPr>
            <a:xfrm>
              <a:off x="775543" y="5715464"/>
              <a:ext cx="463247" cy="290797"/>
            </a:xfrm>
            <a:custGeom>
              <a:avLst/>
              <a:gdLst/>
              <a:ahLst/>
              <a:cxnLst/>
              <a:rect l="l" t="t" r="r" b="b"/>
              <a:pathLst>
                <a:path w="861139" h="540569" extrusionOk="0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317129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 QR + подпись">
  <p:cSld name="Финальный с QR + подпись">
    <p:bg>
      <p:bgPr>
        <a:solidFill>
          <a:schemeClr val="accent1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84"/>
          <p:cNvPicPr preferRelativeResize="0"/>
          <p:nvPr/>
        </p:nvPicPr>
        <p:blipFill rotWithShape="1">
          <a:blip r:embed="rId2">
            <a:alphaModFix/>
          </a:blip>
          <a:srcRect t="4670" r="3105" b="9239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84"/>
          <p:cNvSpPr txBox="1">
            <a:spLocks noGrp="1"/>
          </p:cNvSpPr>
          <p:nvPr>
            <p:ph type="title"/>
          </p:nvPr>
        </p:nvSpPr>
        <p:spPr>
          <a:xfrm>
            <a:off x="620713" y="3724882"/>
            <a:ext cx="5475287" cy="182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84"/>
          <p:cNvSpPr>
            <a:spLocks noGrp="1"/>
          </p:cNvSpPr>
          <p:nvPr>
            <p:ph type="pic" idx="2"/>
          </p:nvPr>
        </p:nvSpPr>
        <p:spPr>
          <a:xfrm>
            <a:off x="658813" y="692150"/>
            <a:ext cx="1289050" cy="128905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84"/>
          <p:cNvSpPr txBox="1">
            <a:spLocks noGrp="1"/>
          </p:cNvSpPr>
          <p:nvPr>
            <p:ph type="body" idx="1"/>
          </p:nvPr>
        </p:nvSpPr>
        <p:spPr>
          <a:xfrm>
            <a:off x="658813" y="5842000"/>
            <a:ext cx="5437187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204295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+ список">
  <p:cSld name="Заголовок + список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8"/>
          <p:cNvSpPr txBox="1">
            <a:spLocks noGrp="1"/>
          </p:cNvSpPr>
          <p:nvPr>
            <p:ph type="body" idx="1"/>
          </p:nvPr>
        </p:nvSpPr>
        <p:spPr>
          <a:xfrm>
            <a:off x="6096000" y="692151"/>
            <a:ext cx="5437188" cy="550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48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165527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8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6766389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bg>
      <p:bgPr>
        <a:solidFill>
          <a:schemeClr val="accen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3"/>
          <p:cNvSpPr/>
          <p:nvPr/>
        </p:nvSpPr>
        <p:spPr>
          <a:xfrm>
            <a:off x="3066460" y="0"/>
            <a:ext cx="9141306" cy="6857984"/>
          </a:xfrm>
          <a:custGeom>
            <a:avLst/>
            <a:gdLst/>
            <a:ahLst/>
            <a:cxnLst/>
            <a:rect l="l" t="t" r="r" b="b"/>
            <a:pathLst>
              <a:path w="9141306" h="6857984" extrusionOk="0">
                <a:moveTo>
                  <a:pt x="0" y="0"/>
                </a:moveTo>
                <a:lnTo>
                  <a:pt x="2220627" y="0"/>
                </a:lnTo>
                <a:lnTo>
                  <a:pt x="2227664" y="71102"/>
                </a:lnTo>
                <a:cubicBezTo>
                  <a:pt x="2553673" y="2682585"/>
                  <a:pt x="3819226" y="4693753"/>
                  <a:pt x="5269599" y="4980435"/>
                </a:cubicBezTo>
                <a:lnTo>
                  <a:pt x="5269599" y="0"/>
                </a:lnTo>
                <a:lnTo>
                  <a:pt x="7482942" y="0"/>
                </a:lnTo>
                <a:lnTo>
                  <a:pt x="7482942" y="2561872"/>
                </a:lnTo>
                <a:cubicBezTo>
                  <a:pt x="8043875" y="2462017"/>
                  <a:pt x="8561096" y="2193961"/>
                  <a:pt x="9008436" y="1827258"/>
                </a:cubicBezTo>
                <a:lnTo>
                  <a:pt x="9141306" y="1710545"/>
                </a:lnTo>
                <a:lnTo>
                  <a:pt x="9141306" y="5220992"/>
                </a:lnTo>
                <a:lnTo>
                  <a:pt x="9053277" y="5161765"/>
                </a:lnTo>
                <a:cubicBezTo>
                  <a:pt x="8633864" y="4904410"/>
                  <a:pt x="8120266" y="4711796"/>
                  <a:pt x="7482942" y="4623280"/>
                </a:cubicBezTo>
                <a:lnTo>
                  <a:pt x="7482942" y="6857984"/>
                </a:lnTo>
                <a:lnTo>
                  <a:pt x="3958880" y="6857984"/>
                </a:lnTo>
                <a:lnTo>
                  <a:pt x="3937392" y="6847097"/>
                </a:lnTo>
                <a:cubicBezTo>
                  <a:pt x="1772771" y="5668291"/>
                  <a:pt x="481691" y="3223920"/>
                  <a:pt x="53599" y="394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43"/>
          <p:cNvSpPr txBox="1">
            <a:spLocks noGrp="1"/>
          </p:cNvSpPr>
          <p:nvPr>
            <p:ph type="body" idx="1"/>
          </p:nvPr>
        </p:nvSpPr>
        <p:spPr>
          <a:xfrm>
            <a:off x="658813" y="3307439"/>
            <a:ext cx="10224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43"/>
          <p:cNvSpPr txBox="1">
            <a:spLocks noGrp="1"/>
          </p:cNvSpPr>
          <p:nvPr>
            <p:ph type="title"/>
          </p:nvPr>
        </p:nvSpPr>
        <p:spPr>
          <a:xfrm>
            <a:off x="622261" y="1052209"/>
            <a:ext cx="10220325" cy="1834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7" name="Google Shape;57;p43"/>
          <p:cNvGrpSpPr/>
          <p:nvPr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58" name="Google Shape;58;p43"/>
            <p:cNvGrpSpPr/>
            <p:nvPr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59" name="Google Shape;59;p43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avLst/>
                <a:gdLst/>
                <a:ahLst/>
                <a:cxnLst/>
                <a:rect l="l" t="t" r="r" b="b"/>
                <a:pathLst>
                  <a:path w="952500" h="952500" extrusionOk="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43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avLst/>
                <a:gdLst/>
                <a:ahLst/>
                <a:cxnLst/>
                <a:rect l="l" t="t" r="r" b="b"/>
                <a:pathLst>
                  <a:path w="635397" h="396478" extrusionOk="0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1" name="Google Shape;61;p43"/>
            <p:cNvSpPr/>
            <p:nvPr/>
          </p:nvSpPr>
          <p:spPr>
            <a:xfrm>
              <a:off x="775543" y="5715464"/>
              <a:ext cx="463247" cy="290797"/>
            </a:xfrm>
            <a:custGeom>
              <a:avLst/>
              <a:gdLst/>
              <a:ahLst/>
              <a:cxnLst/>
              <a:rect l="l" t="t" r="r" b="b"/>
              <a:pathLst>
                <a:path w="861139" h="540569" extrusionOk="0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415590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раздела">
  <p:cSld name="1_Титульный слайд раздела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4"/>
          <p:cNvSpPr txBox="1">
            <a:spLocks noGrp="1"/>
          </p:cNvSpPr>
          <p:nvPr>
            <p:ph type="title"/>
          </p:nvPr>
        </p:nvSpPr>
        <p:spPr>
          <a:xfrm>
            <a:off x="603172" y="1119966"/>
            <a:ext cx="4621372" cy="182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lay"/>
              <a:buNone/>
              <a:defRPr sz="6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682239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Заголовок + текст в две колонки">
  <p:cSld name="2_Заголовок + текст в две колонки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6"/>
          <p:cNvSpPr txBox="1">
            <a:spLocks noGrp="1"/>
          </p:cNvSpPr>
          <p:nvPr>
            <p:ph type="body" idx="1"/>
          </p:nvPr>
        </p:nvSpPr>
        <p:spPr>
          <a:xfrm>
            <a:off x="677334" y="1773238"/>
            <a:ext cx="5304365" cy="442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46"/>
          <p:cNvSpPr txBox="1">
            <a:spLocks noGrp="1"/>
          </p:cNvSpPr>
          <p:nvPr>
            <p:ph type="body" idx="2"/>
          </p:nvPr>
        </p:nvSpPr>
        <p:spPr>
          <a:xfrm>
            <a:off x="6228824" y="1773239"/>
            <a:ext cx="5304364" cy="442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46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6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0031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 QR">
  <p:cSld name="Финальный с QR">
    <p:bg>
      <p:bgPr>
        <a:solidFill>
          <a:schemeClr val="accen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53"/>
          <p:cNvPicPr preferRelativeResize="0"/>
          <p:nvPr/>
        </p:nvPicPr>
        <p:blipFill rotWithShape="1">
          <a:blip r:embed="rId2">
            <a:alphaModFix/>
          </a:blip>
          <a:srcRect t="4670" r="3105" b="9239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53"/>
          <p:cNvSpPr txBox="1">
            <a:spLocks noGrp="1"/>
          </p:cNvSpPr>
          <p:nvPr>
            <p:ph type="title"/>
          </p:nvPr>
        </p:nvSpPr>
        <p:spPr>
          <a:xfrm>
            <a:off x="620713" y="4372582"/>
            <a:ext cx="5475287" cy="182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53"/>
          <p:cNvSpPr>
            <a:spLocks noGrp="1"/>
          </p:cNvSpPr>
          <p:nvPr>
            <p:ph type="pic" idx="2"/>
          </p:nvPr>
        </p:nvSpPr>
        <p:spPr>
          <a:xfrm>
            <a:off x="658813" y="692150"/>
            <a:ext cx="1289050" cy="128905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886661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+ текст">
  <p:cSld name="Заголовок + текст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7"/>
          <p:cNvSpPr txBox="1">
            <a:spLocks noGrp="1"/>
          </p:cNvSpPr>
          <p:nvPr>
            <p:ph type="body" idx="1"/>
          </p:nvPr>
        </p:nvSpPr>
        <p:spPr>
          <a:xfrm>
            <a:off x="671513" y="1773238"/>
            <a:ext cx="10861675" cy="4464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47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47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999658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+ список">
  <p:cSld name="Заголовок + список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8"/>
          <p:cNvSpPr txBox="1">
            <a:spLocks noGrp="1"/>
          </p:cNvSpPr>
          <p:nvPr>
            <p:ph type="body" idx="1"/>
          </p:nvPr>
        </p:nvSpPr>
        <p:spPr>
          <a:xfrm>
            <a:off x="6096000" y="692151"/>
            <a:ext cx="5437188" cy="550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48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165527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8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19637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окап телефона ">
  <p:cSld name="Мокап телефона 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9"/>
          <p:cNvSpPr/>
          <p:nvPr/>
        </p:nvSpPr>
        <p:spPr>
          <a:xfrm>
            <a:off x="7915319" y="799034"/>
            <a:ext cx="2515560" cy="5321045"/>
          </a:xfrm>
          <a:prstGeom prst="roundRect">
            <a:avLst>
              <a:gd name="adj" fmla="val 9524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49"/>
          <p:cNvSpPr>
            <a:spLocks noGrp="1"/>
          </p:cNvSpPr>
          <p:nvPr>
            <p:ph type="pic" idx="2"/>
          </p:nvPr>
        </p:nvSpPr>
        <p:spPr>
          <a:xfrm>
            <a:off x="7960331" y="795427"/>
            <a:ext cx="2428737" cy="5295377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49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9"/>
          <p:cNvSpPr txBox="1">
            <a:spLocks noGrp="1"/>
          </p:cNvSpPr>
          <p:nvPr>
            <p:ph type="body" idx="1"/>
          </p:nvPr>
        </p:nvSpPr>
        <p:spPr>
          <a:xfrm>
            <a:off x="671514" y="2055970"/>
            <a:ext cx="541866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49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41866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6" name="Google Shape;86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88241" y="452282"/>
            <a:ext cx="3169715" cy="59913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647585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 QR">
  <p:cSld name="Финальный с QR">
    <p:bg>
      <p:bgPr>
        <a:solidFill>
          <a:schemeClr val="accen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53"/>
          <p:cNvPicPr preferRelativeResize="0"/>
          <p:nvPr/>
        </p:nvPicPr>
        <p:blipFill rotWithShape="1">
          <a:blip r:embed="rId2">
            <a:alphaModFix/>
          </a:blip>
          <a:srcRect t="4670" r="3105" b="9239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53"/>
          <p:cNvSpPr txBox="1">
            <a:spLocks noGrp="1"/>
          </p:cNvSpPr>
          <p:nvPr>
            <p:ph type="title"/>
          </p:nvPr>
        </p:nvSpPr>
        <p:spPr>
          <a:xfrm>
            <a:off x="620713" y="4372582"/>
            <a:ext cx="5475287" cy="182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53"/>
          <p:cNvSpPr>
            <a:spLocks noGrp="1"/>
          </p:cNvSpPr>
          <p:nvPr>
            <p:ph type="pic" idx="2"/>
          </p:nvPr>
        </p:nvSpPr>
        <p:spPr>
          <a:xfrm>
            <a:off x="658813" y="692150"/>
            <a:ext cx="1289050" cy="128905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7576464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 раздела">
  <p:cSld name="Титульный слайд раздела">
    <p:bg>
      <p:bgPr>
        <a:solidFill>
          <a:schemeClr val="accen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50"/>
          <p:cNvPicPr preferRelativeResize="0"/>
          <p:nvPr/>
        </p:nvPicPr>
        <p:blipFill rotWithShape="1">
          <a:blip r:embed="rId2">
            <a:alphaModFix/>
          </a:blip>
          <a:srcRect t="4670" r="3105" b="9239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50"/>
          <p:cNvSpPr txBox="1">
            <a:spLocks noGrp="1"/>
          </p:cNvSpPr>
          <p:nvPr>
            <p:ph type="title"/>
          </p:nvPr>
        </p:nvSpPr>
        <p:spPr>
          <a:xfrm>
            <a:off x="603172" y="1119966"/>
            <a:ext cx="4621372" cy="182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6510108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фактоида + текст">
  <p:cSld name="2 фактоида + текст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1"/>
          <p:cNvSpPr txBox="1">
            <a:spLocks noGrp="1"/>
          </p:cNvSpPr>
          <p:nvPr>
            <p:ph type="body" idx="1"/>
          </p:nvPr>
        </p:nvSpPr>
        <p:spPr>
          <a:xfrm>
            <a:off x="671514" y="1773238"/>
            <a:ext cx="5135728" cy="442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51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51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1"/>
          <p:cNvSpPr txBox="1">
            <a:spLocks noGrp="1"/>
          </p:cNvSpPr>
          <p:nvPr>
            <p:ph type="body" idx="2"/>
          </p:nvPr>
        </p:nvSpPr>
        <p:spPr>
          <a:xfrm>
            <a:off x="6097339" y="3864033"/>
            <a:ext cx="5417327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sz="88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51"/>
          <p:cNvSpPr txBox="1">
            <a:spLocks noGrp="1"/>
          </p:cNvSpPr>
          <p:nvPr>
            <p:ph type="body" idx="3"/>
          </p:nvPr>
        </p:nvSpPr>
        <p:spPr>
          <a:xfrm>
            <a:off x="6097338" y="5058095"/>
            <a:ext cx="5417327" cy="35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51"/>
          <p:cNvSpPr txBox="1">
            <a:spLocks noGrp="1"/>
          </p:cNvSpPr>
          <p:nvPr>
            <p:ph type="body" idx="4"/>
          </p:nvPr>
        </p:nvSpPr>
        <p:spPr>
          <a:xfrm>
            <a:off x="6096000" y="1773238"/>
            <a:ext cx="5417327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sz="88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51"/>
          <p:cNvSpPr txBox="1">
            <a:spLocks noGrp="1"/>
          </p:cNvSpPr>
          <p:nvPr>
            <p:ph type="body" idx="5"/>
          </p:nvPr>
        </p:nvSpPr>
        <p:spPr>
          <a:xfrm>
            <a:off x="6096000" y="2967300"/>
            <a:ext cx="5417327" cy="35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1962236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+ скриншот (1)">
  <p:cSld name="Заголовок + скриншот (1)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2"/>
          <p:cNvSpPr txBox="1">
            <a:spLocks noGrp="1"/>
          </p:cNvSpPr>
          <p:nvPr>
            <p:ph type="body" idx="1"/>
          </p:nvPr>
        </p:nvSpPr>
        <p:spPr>
          <a:xfrm>
            <a:off x="6096000" y="692150"/>
            <a:ext cx="5437187" cy="550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52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2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4663017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2"/>
          <p:cNvSpPr txBox="1">
            <a:spLocks noGrp="1"/>
          </p:cNvSpPr>
          <p:nvPr>
            <p:ph type="body" idx="2"/>
          </p:nvPr>
        </p:nvSpPr>
        <p:spPr>
          <a:xfrm>
            <a:off x="671514" y="201859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102866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">
  <p:cSld name="1_Титульный слайд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4"/>
          <p:cNvSpPr txBox="1">
            <a:spLocks noGrp="1"/>
          </p:cNvSpPr>
          <p:nvPr>
            <p:ph type="body" idx="1"/>
          </p:nvPr>
        </p:nvSpPr>
        <p:spPr>
          <a:xfrm>
            <a:off x="658813" y="3307439"/>
            <a:ext cx="10224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54"/>
          <p:cNvSpPr txBox="1">
            <a:spLocks noGrp="1"/>
          </p:cNvSpPr>
          <p:nvPr>
            <p:ph type="title"/>
          </p:nvPr>
        </p:nvSpPr>
        <p:spPr>
          <a:xfrm>
            <a:off x="622261" y="1052209"/>
            <a:ext cx="10220325" cy="1834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lay"/>
              <a:buNone/>
              <a:defRPr sz="6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0" name="Google Shape;110;p54"/>
          <p:cNvGrpSpPr/>
          <p:nvPr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111" name="Google Shape;111;p54"/>
            <p:cNvGrpSpPr/>
            <p:nvPr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112" name="Google Shape;112;p54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avLst/>
                <a:gdLst/>
                <a:ahLst/>
                <a:cxnLst/>
                <a:rect l="l" t="t" r="r" b="b"/>
                <a:pathLst>
                  <a:path w="952500" h="952500" extrusionOk="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54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avLst/>
                <a:gdLst/>
                <a:ahLst/>
                <a:cxnLst/>
                <a:rect l="l" t="t" r="r" b="b"/>
                <a:pathLst>
                  <a:path w="635397" h="396478" extrusionOk="0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4" name="Google Shape;114;p54"/>
            <p:cNvSpPr/>
            <p:nvPr/>
          </p:nvSpPr>
          <p:spPr>
            <a:xfrm>
              <a:off x="775543" y="5715464"/>
              <a:ext cx="463247" cy="290797"/>
            </a:xfrm>
            <a:custGeom>
              <a:avLst/>
              <a:gdLst/>
              <a:ahLst/>
              <a:cxnLst/>
              <a:rect l="l" t="t" r="r" b="b"/>
              <a:pathLst>
                <a:path w="861139" h="540569" extrusionOk="0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756346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Акцент">
  <p:cSld name="Акцент"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5"/>
          <p:cNvSpPr txBox="1">
            <a:spLocks noGrp="1"/>
          </p:cNvSpPr>
          <p:nvPr>
            <p:ph type="title"/>
          </p:nvPr>
        </p:nvSpPr>
        <p:spPr>
          <a:xfrm>
            <a:off x="1999417" y="2971952"/>
            <a:ext cx="8193166" cy="91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lay"/>
              <a:buNone/>
              <a:defRPr sz="6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9797680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4902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">
  <p:cSld name="1_Титульный слайд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4"/>
          <p:cNvSpPr txBox="1">
            <a:spLocks noGrp="1"/>
          </p:cNvSpPr>
          <p:nvPr>
            <p:ph type="body" idx="1"/>
          </p:nvPr>
        </p:nvSpPr>
        <p:spPr>
          <a:xfrm>
            <a:off x="658813" y="3307439"/>
            <a:ext cx="10224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54"/>
          <p:cNvSpPr txBox="1">
            <a:spLocks noGrp="1"/>
          </p:cNvSpPr>
          <p:nvPr>
            <p:ph type="title"/>
          </p:nvPr>
        </p:nvSpPr>
        <p:spPr>
          <a:xfrm>
            <a:off x="622261" y="1052209"/>
            <a:ext cx="10220325" cy="1834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lay"/>
              <a:buNone/>
              <a:defRPr sz="6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0" name="Google Shape;110;p54"/>
          <p:cNvGrpSpPr/>
          <p:nvPr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111" name="Google Shape;111;p54"/>
            <p:cNvGrpSpPr/>
            <p:nvPr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112" name="Google Shape;112;p54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avLst/>
                <a:gdLst/>
                <a:ahLst/>
                <a:cxnLst/>
                <a:rect l="l" t="t" r="r" b="b"/>
                <a:pathLst>
                  <a:path w="952500" h="952500" extrusionOk="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54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avLst/>
                <a:gdLst/>
                <a:ahLst/>
                <a:cxnLst/>
                <a:rect l="l" t="t" r="r" b="b"/>
                <a:pathLst>
                  <a:path w="635397" h="396478" extrusionOk="0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4" name="Google Shape;114;p54"/>
            <p:cNvSpPr/>
            <p:nvPr/>
          </p:nvSpPr>
          <p:spPr>
            <a:xfrm>
              <a:off x="775543" y="5715464"/>
              <a:ext cx="463247" cy="290797"/>
            </a:xfrm>
            <a:custGeom>
              <a:avLst/>
              <a:gdLst/>
              <a:ahLst/>
              <a:cxnLst/>
              <a:rect l="l" t="t" r="r" b="b"/>
              <a:pathLst>
                <a:path w="861139" h="540569" extrusionOk="0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00646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одержание">
  <p:cSld name="Содержание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7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2681816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57"/>
          <p:cNvSpPr txBox="1">
            <a:spLocks noGrp="1"/>
          </p:cNvSpPr>
          <p:nvPr>
            <p:ph type="body" idx="1"/>
          </p:nvPr>
        </p:nvSpPr>
        <p:spPr>
          <a:xfrm>
            <a:off x="4043363" y="692150"/>
            <a:ext cx="7489825" cy="550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810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AutoNum type="arabicPeriod"/>
              <a:defRPr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>
                <a:solidFill>
                  <a:schemeClr val="dk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57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5327054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+ объект">
  <p:cSld name="Заголовок + объект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8"/>
          <p:cNvSpPr txBox="1">
            <a:spLocks noGrp="1"/>
          </p:cNvSpPr>
          <p:nvPr>
            <p:ph type="body" idx="1"/>
          </p:nvPr>
        </p:nvSpPr>
        <p:spPr>
          <a:xfrm>
            <a:off x="658813" y="1773238"/>
            <a:ext cx="10874375" cy="4447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58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58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4527887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в 2 строки + объект">
  <p:cSld name="Заголовок в 2 строки + объект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9"/>
          <p:cNvSpPr txBox="1">
            <a:spLocks noGrp="1"/>
          </p:cNvSpPr>
          <p:nvPr>
            <p:ph type="body" idx="1"/>
          </p:nvPr>
        </p:nvSpPr>
        <p:spPr>
          <a:xfrm>
            <a:off x="6311901" y="692150"/>
            <a:ext cx="5208586" cy="554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59"/>
          <p:cNvSpPr txBox="1">
            <a:spLocks noGrp="1"/>
          </p:cNvSpPr>
          <p:nvPr>
            <p:ph type="body" idx="2"/>
          </p:nvPr>
        </p:nvSpPr>
        <p:spPr>
          <a:xfrm>
            <a:off x="671513" y="2040889"/>
            <a:ext cx="5424487" cy="415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59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9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41866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8267058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+ 2 объекта">
  <p:cSld name="Заголовок + 2 объекта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0"/>
          <p:cNvSpPr txBox="1">
            <a:spLocks noGrp="1"/>
          </p:cNvSpPr>
          <p:nvPr>
            <p:ph type="body" idx="1"/>
          </p:nvPr>
        </p:nvSpPr>
        <p:spPr>
          <a:xfrm>
            <a:off x="677334" y="1773238"/>
            <a:ext cx="5317065" cy="442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60"/>
          <p:cNvSpPr txBox="1">
            <a:spLocks noGrp="1"/>
          </p:cNvSpPr>
          <p:nvPr>
            <p:ph type="body" idx="2"/>
          </p:nvPr>
        </p:nvSpPr>
        <p:spPr>
          <a:xfrm>
            <a:off x="6197604" y="1773238"/>
            <a:ext cx="5317062" cy="442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60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0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826747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фактоид">
  <p:cSld name="1 фактоид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61"/>
          <p:cNvPicPr preferRelativeResize="0"/>
          <p:nvPr/>
        </p:nvPicPr>
        <p:blipFill rotWithShape="1">
          <a:blip r:embed="rId2">
            <a:alphaModFix/>
          </a:blip>
          <a:srcRect l="34450" t="19159" r="15832" b="18805"/>
          <a:stretch/>
        </p:blipFill>
        <p:spPr>
          <a:xfrm>
            <a:off x="5939756" y="0"/>
            <a:ext cx="625224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61"/>
          <p:cNvSpPr txBox="1">
            <a:spLocks noGrp="1"/>
          </p:cNvSpPr>
          <p:nvPr>
            <p:ph type="body" idx="1"/>
          </p:nvPr>
        </p:nvSpPr>
        <p:spPr>
          <a:xfrm>
            <a:off x="658813" y="4363180"/>
            <a:ext cx="10224000" cy="525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61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61"/>
          <p:cNvSpPr txBox="1">
            <a:spLocks noGrp="1"/>
          </p:cNvSpPr>
          <p:nvPr>
            <p:ph type="body" idx="2"/>
          </p:nvPr>
        </p:nvSpPr>
        <p:spPr>
          <a:xfrm>
            <a:off x="671513" y="1773238"/>
            <a:ext cx="10223999" cy="2407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700"/>
              <a:buNone/>
              <a:defRPr sz="167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2pPr>
            <a:lvl3pPr marL="1371600" lvl="2" indent="-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−"/>
              <a:defRPr sz="18000">
                <a:latin typeface="Arial"/>
                <a:ea typeface="Arial"/>
                <a:cs typeface="Arial"/>
                <a:sym typeface="Arial"/>
              </a:defRPr>
            </a:lvl3pPr>
            <a:lvl4pPr marL="1828800" lvl="3" indent="-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4pPr>
            <a:lvl5pPr marL="2286000" lvl="4" indent="-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0"/>
              <a:buChar char="•"/>
              <a:defRPr sz="180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4721840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фактоида">
  <p:cSld name="2 фактоида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62"/>
          <p:cNvPicPr preferRelativeResize="0"/>
          <p:nvPr/>
        </p:nvPicPr>
        <p:blipFill rotWithShape="1">
          <a:blip r:embed="rId2">
            <a:alphaModFix/>
          </a:blip>
          <a:srcRect l="34450" t="19159" r="15832" b="18805"/>
          <a:stretch/>
        </p:blipFill>
        <p:spPr>
          <a:xfrm>
            <a:off x="5939756" y="0"/>
            <a:ext cx="625224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62"/>
          <p:cNvSpPr txBox="1">
            <a:spLocks noGrp="1"/>
          </p:cNvSpPr>
          <p:nvPr>
            <p:ph type="body" idx="1"/>
          </p:nvPr>
        </p:nvSpPr>
        <p:spPr>
          <a:xfrm>
            <a:off x="672853" y="3878709"/>
            <a:ext cx="8131144" cy="1767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500"/>
              <a:buNone/>
              <a:defRPr sz="115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62"/>
          <p:cNvSpPr txBox="1">
            <a:spLocks noGrp="1"/>
          </p:cNvSpPr>
          <p:nvPr>
            <p:ph type="body" idx="2"/>
          </p:nvPr>
        </p:nvSpPr>
        <p:spPr>
          <a:xfrm>
            <a:off x="672852" y="5715426"/>
            <a:ext cx="8131144" cy="48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62"/>
          <p:cNvSpPr txBox="1">
            <a:spLocks noGrp="1"/>
          </p:cNvSpPr>
          <p:nvPr>
            <p:ph type="body" idx="3"/>
          </p:nvPr>
        </p:nvSpPr>
        <p:spPr>
          <a:xfrm>
            <a:off x="671514" y="1045518"/>
            <a:ext cx="8131144" cy="1767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500"/>
              <a:buNone/>
              <a:defRPr sz="115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62"/>
          <p:cNvSpPr txBox="1">
            <a:spLocks noGrp="1"/>
          </p:cNvSpPr>
          <p:nvPr>
            <p:ph type="body" idx="4"/>
          </p:nvPr>
        </p:nvSpPr>
        <p:spPr>
          <a:xfrm>
            <a:off x="671513" y="2882235"/>
            <a:ext cx="8131144" cy="48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p62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163610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фактоида">
  <p:cSld name="4 фактоида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3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63"/>
          <p:cNvSpPr txBox="1">
            <a:spLocks noGrp="1"/>
          </p:cNvSpPr>
          <p:nvPr>
            <p:ph type="body" idx="1"/>
          </p:nvPr>
        </p:nvSpPr>
        <p:spPr>
          <a:xfrm>
            <a:off x="6097339" y="3864033"/>
            <a:ext cx="5417327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sz="88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63"/>
          <p:cNvSpPr txBox="1">
            <a:spLocks noGrp="1"/>
          </p:cNvSpPr>
          <p:nvPr>
            <p:ph type="body" idx="2"/>
          </p:nvPr>
        </p:nvSpPr>
        <p:spPr>
          <a:xfrm>
            <a:off x="6097338" y="5058095"/>
            <a:ext cx="5417327" cy="35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63"/>
          <p:cNvSpPr txBox="1">
            <a:spLocks noGrp="1"/>
          </p:cNvSpPr>
          <p:nvPr>
            <p:ph type="body" idx="3"/>
          </p:nvPr>
        </p:nvSpPr>
        <p:spPr>
          <a:xfrm>
            <a:off x="6096000" y="1773238"/>
            <a:ext cx="5417327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sz="88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63"/>
          <p:cNvSpPr txBox="1">
            <a:spLocks noGrp="1"/>
          </p:cNvSpPr>
          <p:nvPr>
            <p:ph type="body" idx="4"/>
          </p:nvPr>
        </p:nvSpPr>
        <p:spPr>
          <a:xfrm>
            <a:off x="6096000" y="2967300"/>
            <a:ext cx="5417327" cy="35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63"/>
          <p:cNvSpPr txBox="1">
            <a:spLocks noGrp="1"/>
          </p:cNvSpPr>
          <p:nvPr>
            <p:ph type="body" idx="5"/>
          </p:nvPr>
        </p:nvSpPr>
        <p:spPr>
          <a:xfrm>
            <a:off x="680012" y="3864033"/>
            <a:ext cx="5239525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sz="88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63"/>
          <p:cNvSpPr txBox="1">
            <a:spLocks noGrp="1"/>
          </p:cNvSpPr>
          <p:nvPr>
            <p:ph type="body" idx="6"/>
          </p:nvPr>
        </p:nvSpPr>
        <p:spPr>
          <a:xfrm>
            <a:off x="680011" y="5058095"/>
            <a:ext cx="5239525" cy="35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63"/>
          <p:cNvSpPr txBox="1">
            <a:spLocks noGrp="1"/>
          </p:cNvSpPr>
          <p:nvPr>
            <p:ph type="body" idx="7"/>
          </p:nvPr>
        </p:nvSpPr>
        <p:spPr>
          <a:xfrm>
            <a:off x="678673" y="1773238"/>
            <a:ext cx="5239525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800"/>
              <a:buNone/>
              <a:defRPr sz="8800" b="1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63"/>
          <p:cNvSpPr txBox="1">
            <a:spLocks noGrp="1"/>
          </p:cNvSpPr>
          <p:nvPr>
            <p:ph type="body" idx="8"/>
          </p:nvPr>
        </p:nvSpPr>
        <p:spPr>
          <a:xfrm>
            <a:off x="678673" y="2967300"/>
            <a:ext cx="5239525" cy="35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8379564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фактоида + текст">
  <p:cSld name="4 фактоида + текст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4"/>
          <p:cNvSpPr txBox="1">
            <a:spLocks noGrp="1"/>
          </p:cNvSpPr>
          <p:nvPr>
            <p:ph type="body" idx="1"/>
          </p:nvPr>
        </p:nvSpPr>
        <p:spPr>
          <a:xfrm>
            <a:off x="5345018" y="617220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64"/>
          <p:cNvSpPr txBox="1">
            <a:spLocks noGrp="1"/>
          </p:cNvSpPr>
          <p:nvPr>
            <p:ph type="body" idx="2"/>
          </p:nvPr>
        </p:nvSpPr>
        <p:spPr>
          <a:xfrm>
            <a:off x="5345017" y="1620441"/>
            <a:ext cx="2779200" cy="498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64"/>
          <p:cNvSpPr txBox="1">
            <a:spLocks noGrp="1"/>
          </p:cNvSpPr>
          <p:nvPr>
            <p:ph type="body" idx="3"/>
          </p:nvPr>
        </p:nvSpPr>
        <p:spPr>
          <a:xfrm>
            <a:off x="5345018" y="2680786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" name="Google Shape;162;p64"/>
          <p:cNvSpPr txBox="1">
            <a:spLocks noGrp="1"/>
          </p:cNvSpPr>
          <p:nvPr>
            <p:ph type="body" idx="4"/>
          </p:nvPr>
        </p:nvSpPr>
        <p:spPr>
          <a:xfrm>
            <a:off x="5345017" y="3684008"/>
            <a:ext cx="27792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64"/>
          <p:cNvSpPr txBox="1">
            <a:spLocks noGrp="1"/>
          </p:cNvSpPr>
          <p:nvPr>
            <p:ph type="body" idx="5"/>
          </p:nvPr>
        </p:nvSpPr>
        <p:spPr>
          <a:xfrm>
            <a:off x="8424464" y="617220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4" name="Google Shape;164;p64"/>
          <p:cNvSpPr txBox="1">
            <a:spLocks noGrp="1"/>
          </p:cNvSpPr>
          <p:nvPr>
            <p:ph type="body" idx="6"/>
          </p:nvPr>
        </p:nvSpPr>
        <p:spPr>
          <a:xfrm>
            <a:off x="8424463" y="1620442"/>
            <a:ext cx="27792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64"/>
          <p:cNvSpPr txBox="1">
            <a:spLocks noGrp="1"/>
          </p:cNvSpPr>
          <p:nvPr>
            <p:ph type="body" idx="7"/>
          </p:nvPr>
        </p:nvSpPr>
        <p:spPr>
          <a:xfrm>
            <a:off x="8424465" y="2680786"/>
            <a:ext cx="2779200" cy="92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64"/>
          <p:cNvSpPr txBox="1">
            <a:spLocks noGrp="1"/>
          </p:cNvSpPr>
          <p:nvPr>
            <p:ph type="body" idx="8"/>
          </p:nvPr>
        </p:nvSpPr>
        <p:spPr>
          <a:xfrm>
            <a:off x="8424463" y="3684008"/>
            <a:ext cx="2779200" cy="49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64"/>
          <p:cNvSpPr txBox="1">
            <a:spLocks noGrp="1"/>
          </p:cNvSpPr>
          <p:nvPr>
            <p:ph type="body" idx="9"/>
          </p:nvPr>
        </p:nvSpPr>
        <p:spPr>
          <a:xfrm>
            <a:off x="668348" y="2495796"/>
            <a:ext cx="3384000" cy="11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p64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64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3366029" cy="1601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5527418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фактоидов">
  <p:cSld name="6 фактоидов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5"/>
          <p:cNvSpPr txBox="1">
            <a:spLocks noGrp="1"/>
          </p:cNvSpPr>
          <p:nvPr>
            <p:ph type="body" idx="1"/>
          </p:nvPr>
        </p:nvSpPr>
        <p:spPr>
          <a:xfrm>
            <a:off x="5345020" y="617220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p65"/>
          <p:cNvSpPr txBox="1">
            <a:spLocks noGrp="1"/>
          </p:cNvSpPr>
          <p:nvPr>
            <p:ph type="body" idx="2"/>
          </p:nvPr>
        </p:nvSpPr>
        <p:spPr>
          <a:xfrm>
            <a:off x="5345020" y="145276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65"/>
          <p:cNvSpPr txBox="1">
            <a:spLocks noGrp="1"/>
          </p:cNvSpPr>
          <p:nvPr>
            <p:ph type="body" idx="3"/>
          </p:nvPr>
        </p:nvSpPr>
        <p:spPr>
          <a:xfrm>
            <a:off x="8375766" y="617220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65"/>
          <p:cNvSpPr txBox="1">
            <a:spLocks noGrp="1"/>
          </p:cNvSpPr>
          <p:nvPr>
            <p:ph type="body" idx="4"/>
          </p:nvPr>
        </p:nvSpPr>
        <p:spPr>
          <a:xfrm>
            <a:off x="8375766" y="145276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65"/>
          <p:cNvSpPr txBox="1">
            <a:spLocks noGrp="1"/>
          </p:cNvSpPr>
          <p:nvPr>
            <p:ph type="body" idx="5"/>
          </p:nvPr>
        </p:nvSpPr>
        <p:spPr>
          <a:xfrm>
            <a:off x="5345020" y="2293322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p65"/>
          <p:cNvSpPr txBox="1">
            <a:spLocks noGrp="1"/>
          </p:cNvSpPr>
          <p:nvPr>
            <p:ph type="body" idx="6"/>
          </p:nvPr>
        </p:nvSpPr>
        <p:spPr>
          <a:xfrm>
            <a:off x="5345020" y="3128871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p65"/>
          <p:cNvSpPr txBox="1">
            <a:spLocks noGrp="1"/>
          </p:cNvSpPr>
          <p:nvPr>
            <p:ph type="body" idx="7"/>
          </p:nvPr>
        </p:nvSpPr>
        <p:spPr>
          <a:xfrm>
            <a:off x="8375766" y="2293322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8" name="Google Shape;178;p65"/>
          <p:cNvSpPr txBox="1">
            <a:spLocks noGrp="1"/>
          </p:cNvSpPr>
          <p:nvPr>
            <p:ph type="body" idx="8"/>
          </p:nvPr>
        </p:nvSpPr>
        <p:spPr>
          <a:xfrm>
            <a:off x="8375766" y="3128872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9" name="Google Shape;179;p65"/>
          <p:cNvSpPr txBox="1">
            <a:spLocks noGrp="1"/>
          </p:cNvSpPr>
          <p:nvPr>
            <p:ph type="body" idx="9"/>
          </p:nvPr>
        </p:nvSpPr>
        <p:spPr>
          <a:xfrm>
            <a:off x="5345020" y="3971489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0" name="Google Shape;180;p65"/>
          <p:cNvSpPr txBox="1">
            <a:spLocks noGrp="1"/>
          </p:cNvSpPr>
          <p:nvPr>
            <p:ph type="body" idx="13"/>
          </p:nvPr>
        </p:nvSpPr>
        <p:spPr>
          <a:xfrm>
            <a:off x="5345020" y="480703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1" name="Google Shape;181;p65"/>
          <p:cNvSpPr txBox="1">
            <a:spLocks noGrp="1"/>
          </p:cNvSpPr>
          <p:nvPr>
            <p:ph type="body" idx="14"/>
          </p:nvPr>
        </p:nvSpPr>
        <p:spPr>
          <a:xfrm>
            <a:off x="8375766" y="3971489"/>
            <a:ext cx="2484000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p65"/>
          <p:cNvSpPr txBox="1">
            <a:spLocks noGrp="1"/>
          </p:cNvSpPr>
          <p:nvPr>
            <p:ph type="body" idx="15"/>
          </p:nvPr>
        </p:nvSpPr>
        <p:spPr>
          <a:xfrm>
            <a:off x="8375766" y="4807039"/>
            <a:ext cx="24840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3" name="Google Shape;183;p65"/>
          <p:cNvSpPr txBox="1">
            <a:spLocks noGrp="1"/>
          </p:cNvSpPr>
          <p:nvPr>
            <p:ph type="body" idx="16"/>
          </p:nvPr>
        </p:nvSpPr>
        <p:spPr>
          <a:xfrm>
            <a:off x="671513" y="2496201"/>
            <a:ext cx="3384000" cy="11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4" name="Google Shape;184;p65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3366029" cy="160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65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853559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фактоидов">
  <p:cSld name="9 фактоидов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6"/>
          <p:cNvSpPr txBox="1">
            <a:spLocks noGrp="1"/>
          </p:cNvSpPr>
          <p:nvPr>
            <p:ph type="body" idx="1"/>
          </p:nvPr>
        </p:nvSpPr>
        <p:spPr>
          <a:xfrm>
            <a:off x="5342973" y="621775"/>
            <a:ext cx="1764000" cy="80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8" name="Google Shape;188;p66"/>
          <p:cNvSpPr txBox="1">
            <a:spLocks noGrp="1"/>
          </p:cNvSpPr>
          <p:nvPr>
            <p:ph type="body" idx="2"/>
          </p:nvPr>
        </p:nvSpPr>
        <p:spPr>
          <a:xfrm>
            <a:off x="5342973" y="143976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66"/>
          <p:cNvSpPr txBox="1">
            <a:spLocks noGrp="1"/>
          </p:cNvSpPr>
          <p:nvPr>
            <p:ph type="body" idx="3"/>
          </p:nvPr>
        </p:nvSpPr>
        <p:spPr>
          <a:xfrm>
            <a:off x="7395993" y="621775"/>
            <a:ext cx="1764000" cy="80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0" name="Google Shape;190;p66"/>
          <p:cNvSpPr txBox="1">
            <a:spLocks noGrp="1"/>
          </p:cNvSpPr>
          <p:nvPr>
            <p:ph type="body" idx="4"/>
          </p:nvPr>
        </p:nvSpPr>
        <p:spPr>
          <a:xfrm>
            <a:off x="7395993" y="143976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1" name="Google Shape;191;p66"/>
          <p:cNvSpPr txBox="1">
            <a:spLocks noGrp="1"/>
          </p:cNvSpPr>
          <p:nvPr>
            <p:ph type="body" idx="5"/>
          </p:nvPr>
        </p:nvSpPr>
        <p:spPr>
          <a:xfrm>
            <a:off x="9445338" y="621775"/>
            <a:ext cx="1764000" cy="80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66"/>
          <p:cNvSpPr txBox="1">
            <a:spLocks noGrp="1"/>
          </p:cNvSpPr>
          <p:nvPr>
            <p:ph type="body" idx="6"/>
          </p:nvPr>
        </p:nvSpPr>
        <p:spPr>
          <a:xfrm>
            <a:off x="9445338" y="143976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66"/>
          <p:cNvSpPr txBox="1">
            <a:spLocks noGrp="1"/>
          </p:cNvSpPr>
          <p:nvPr>
            <p:ph type="body" idx="7"/>
          </p:nvPr>
        </p:nvSpPr>
        <p:spPr>
          <a:xfrm>
            <a:off x="5342973" y="2524164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4" name="Google Shape;194;p66"/>
          <p:cNvSpPr txBox="1">
            <a:spLocks noGrp="1"/>
          </p:cNvSpPr>
          <p:nvPr>
            <p:ph type="body" idx="8"/>
          </p:nvPr>
        </p:nvSpPr>
        <p:spPr>
          <a:xfrm>
            <a:off x="5342973" y="333580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5" name="Google Shape;195;p66"/>
          <p:cNvSpPr txBox="1">
            <a:spLocks noGrp="1"/>
          </p:cNvSpPr>
          <p:nvPr>
            <p:ph type="body" idx="9"/>
          </p:nvPr>
        </p:nvSpPr>
        <p:spPr>
          <a:xfrm>
            <a:off x="7399668" y="2524164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66"/>
          <p:cNvSpPr txBox="1">
            <a:spLocks noGrp="1"/>
          </p:cNvSpPr>
          <p:nvPr>
            <p:ph type="body" idx="13"/>
          </p:nvPr>
        </p:nvSpPr>
        <p:spPr>
          <a:xfrm>
            <a:off x="7399668" y="333580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66"/>
          <p:cNvSpPr txBox="1">
            <a:spLocks noGrp="1"/>
          </p:cNvSpPr>
          <p:nvPr>
            <p:ph type="body" idx="14"/>
          </p:nvPr>
        </p:nvSpPr>
        <p:spPr>
          <a:xfrm>
            <a:off x="9452688" y="2524164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66"/>
          <p:cNvSpPr txBox="1">
            <a:spLocks noGrp="1"/>
          </p:cNvSpPr>
          <p:nvPr>
            <p:ph type="body" idx="15"/>
          </p:nvPr>
        </p:nvSpPr>
        <p:spPr>
          <a:xfrm>
            <a:off x="9452688" y="3335807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9" name="Google Shape;199;p66"/>
          <p:cNvSpPr txBox="1">
            <a:spLocks noGrp="1"/>
          </p:cNvSpPr>
          <p:nvPr>
            <p:ph type="body" idx="16"/>
          </p:nvPr>
        </p:nvSpPr>
        <p:spPr>
          <a:xfrm>
            <a:off x="5342973" y="4348797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0" name="Google Shape;200;p66"/>
          <p:cNvSpPr txBox="1">
            <a:spLocks noGrp="1"/>
          </p:cNvSpPr>
          <p:nvPr>
            <p:ph type="body" idx="17"/>
          </p:nvPr>
        </p:nvSpPr>
        <p:spPr>
          <a:xfrm>
            <a:off x="5342973" y="5157265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1" name="Google Shape;201;p66"/>
          <p:cNvSpPr txBox="1">
            <a:spLocks noGrp="1"/>
          </p:cNvSpPr>
          <p:nvPr>
            <p:ph type="body" idx="18"/>
          </p:nvPr>
        </p:nvSpPr>
        <p:spPr>
          <a:xfrm>
            <a:off x="7395993" y="4348797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2" name="Google Shape;202;p66"/>
          <p:cNvSpPr txBox="1">
            <a:spLocks noGrp="1"/>
          </p:cNvSpPr>
          <p:nvPr>
            <p:ph type="body" idx="19"/>
          </p:nvPr>
        </p:nvSpPr>
        <p:spPr>
          <a:xfrm>
            <a:off x="7395993" y="5157265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3" name="Google Shape;203;p66"/>
          <p:cNvSpPr txBox="1">
            <a:spLocks noGrp="1"/>
          </p:cNvSpPr>
          <p:nvPr>
            <p:ph type="body" idx="20"/>
          </p:nvPr>
        </p:nvSpPr>
        <p:spPr>
          <a:xfrm>
            <a:off x="9445338" y="4348797"/>
            <a:ext cx="1764000" cy="79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4" name="Google Shape;204;p66"/>
          <p:cNvSpPr txBox="1">
            <a:spLocks noGrp="1"/>
          </p:cNvSpPr>
          <p:nvPr>
            <p:ph type="body" idx="21"/>
          </p:nvPr>
        </p:nvSpPr>
        <p:spPr>
          <a:xfrm>
            <a:off x="9445338" y="5157265"/>
            <a:ext cx="1764000" cy="60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66"/>
          <p:cNvSpPr txBox="1">
            <a:spLocks noGrp="1"/>
          </p:cNvSpPr>
          <p:nvPr>
            <p:ph type="body" idx="22"/>
          </p:nvPr>
        </p:nvSpPr>
        <p:spPr>
          <a:xfrm>
            <a:off x="671513" y="2487267"/>
            <a:ext cx="3384000" cy="111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66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3366029" cy="1601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66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5499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Акцент">
  <p:cSld name="Акцент"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5"/>
          <p:cNvSpPr txBox="1">
            <a:spLocks noGrp="1"/>
          </p:cNvSpPr>
          <p:nvPr>
            <p:ph type="title"/>
          </p:nvPr>
        </p:nvSpPr>
        <p:spPr>
          <a:xfrm>
            <a:off x="1999417" y="2971952"/>
            <a:ext cx="8193166" cy="91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lay"/>
              <a:buNone/>
              <a:defRPr sz="6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012069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 фактоидов">
  <p:cSld name="8 фактоидов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7"/>
          <p:cNvSpPr txBox="1">
            <a:spLocks noGrp="1"/>
          </p:cNvSpPr>
          <p:nvPr>
            <p:ph type="body" idx="1"/>
          </p:nvPr>
        </p:nvSpPr>
        <p:spPr>
          <a:xfrm>
            <a:off x="671513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0" name="Google Shape;210;p67"/>
          <p:cNvSpPr txBox="1">
            <a:spLocks noGrp="1"/>
          </p:cNvSpPr>
          <p:nvPr>
            <p:ph type="body" idx="2"/>
          </p:nvPr>
        </p:nvSpPr>
        <p:spPr>
          <a:xfrm>
            <a:off x="671513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1" name="Google Shape;211;p67"/>
          <p:cNvSpPr txBox="1">
            <a:spLocks noGrp="1"/>
          </p:cNvSpPr>
          <p:nvPr>
            <p:ph type="body" idx="3"/>
          </p:nvPr>
        </p:nvSpPr>
        <p:spPr>
          <a:xfrm>
            <a:off x="3433450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67"/>
          <p:cNvSpPr txBox="1">
            <a:spLocks noGrp="1"/>
          </p:cNvSpPr>
          <p:nvPr>
            <p:ph type="body" idx="4"/>
          </p:nvPr>
        </p:nvSpPr>
        <p:spPr>
          <a:xfrm>
            <a:off x="3433450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67"/>
          <p:cNvSpPr txBox="1">
            <a:spLocks noGrp="1"/>
          </p:cNvSpPr>
          <p:nvPr>
            <p:ph type="body" idx="5"/>
          </p:nvPr>
        </p:nvSpPr>
        <p:spPr>
          <a:xfrm>
            <a:off x="6195388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67"/>
          <p:cNvSpPr txBox="1">
            <a:spLocks noGrp="1"/>
          </p:cNvSpPr>
          <p:nvPr>
            <p:ph type="body" idx="6"/>
          </p:nvPr>
        </p:nvSpPr>
        <p:spPr>
          <a:xfrm>
            <a:off x="6195388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5" name="Google Shape;215;p67"/>
          <p:cNvSpPr txBox="1">
            <a:spLocks noGrp="1"/>
          </p:cNvSpPr>
          <p:nvPr>
            <p:ph type="body" idx="7"/>
          </p:nvPr>
        </p:nvSpPr>
        <p:spPr>
          <a:xfrm>
            <a:off x="8957326" y="2052229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6" name="Google Shape;216;p67"/>
          <p:cNvSpPr txBox="1">
            <a:spLocks noGrp="1"/>
          </p:cNvSpPr>
          <p:nvPr>
            <p:ph type="body" idx="8"/>
          </p:nvPr>
        </p:nvSpPr>
        <p:spPr>
          <a:xfrm>
            <a:off x="8957326" y="2947811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7" name="Google Shape;217;p67"/>
          <p:cNvSpPr txBox="1">
            <a:spLocks noGrp="1"/>
          </p:cNvSpPr>
          <p:nvPr>
            <p:ph type="body" idx="9"/>
          </p:nvPr>
        </p:nvSpPr>
        <p:spPr>
          <a:xfrm>
            <a:off x="671513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8" name="Google Shape;218;p67"/>
          <p:cNvSpPr txBox="1">
            <a:spLocks noGrp="1"/>
          </p:cNvSpPr>
          <p:nvPr>
            <p:ph type="body" idx="13"/>
          </p:nvPr>
        </p:nvSpPr>
        <p:spPr>
          <a:xfrm>
            <a:off x="671513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9" name="Google Shape;219;p67"/>
          <p:cNvSpPr txBox="1">
            <a:spLocks noGrp="1"/>
          </p:cNvSpPr>
          <p:nvPr>
            <p:ph type="body" idx="14"/>
          </p:nvPr>
        </p:nvSpPr>
        <p:spPr>
          <a:xfrm>
            <a:off x="3433450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0" name="Google Shape;220;p67"/>
          <p:cNvSpPr txBox="1">
            <a:spLocks noGrp="1"/>
          </p:cNvSpPr>
          <p:nvPr>
            <p:ph type="body" idx="15"/>
          </p:nvPr>
        </p:nvSpPr>
        <p:spPr>
          <a:xfrm>
            <a:off x="3433450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1" name="Google Shape;221;p67"/>
          <p:cNvSpPr txBox="1">
            <a:spLocks noGrp="1"/>
          </p:cNvSpPr>
          <p:nvPr>
            <p:ph type="body" idx="16"/>
          </p:nvPr>
        </p:nvSpPr>
        <p:spPr>
          <a:xfrm>
            <a:off x="6195388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2" name="Google Shape;222;p67"/>
          <p:cNvSpPr txBox="1">
            <a:spLocks noGrp="1"/>
          </p:cNvSpPr>
          <p:nvPr>
            <p:ph type="body" idx="17"/>
          </p:nvPr>
        </p:nvSpPr>
        <p:spPr>
          <a:xfrm>
            <a:off x="6195388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3" name="Google Shape;223;p67"/>
          <p:cNvSpPr txBox="1">
            <a:spLocks noGrp="1"/>
          </p:cNvSpPr>
          <p:nvPr>
            <p:ph type="body" idx="18"/>
          </p:nvPr>
        </p:nvSpPr>
        <p:spPr>
          <a:xfrm>
            <a:off x="8957326" y="4142061"/>
            <a:ext cx="2575861" cy="76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 sz="54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4" name="Google Shape;224;p67"/>
          <p:cNvSpPr txBox="1">
            <a:spLocks noGrp="1"/>
          </p:cNvSpPr>
          <p:nvPr>
            <p:ph type="body" idx="19"/>
          </p:nvPr>
        </p:nvSpPr>
        <p:spPr>
          <a:xfrm>
            <a:off x="8957326" y="5031926"/>
            <a:ext cx="2575861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5" name="Google Shape;225;p67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67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68554" cy="628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290542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окап телефона (android) ">
  <p:cSld name="Мокап телефона (android) 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28440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68"/>
          <p:cNvSpPr>
            <a:spLocks noGrp="1"/>
          </p:cNvSpPr>
          <p:nvPr>
            <p:ph type="pic" idx="2"/>
          </p:nvPr>
        </p:nvSpPr>
        <p:spPr>
          <a:xfrm>
            <a:off x="7767579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68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68"/>
          <p:cNvSpPr txBox="1">
            <a:spLocks noGrp="1"/>
          </p:cNvSpPr>
          <p:nvPr>
            <p:ph type="body" idx="1"/>
          </p:nvPr>
        </p:nvSpPr>
        <p:spPr>
          <a:xfrm>
            <a:off x="671514" y="2055970"/>
            <a:ext cx="541866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2" name="Google Shape;232;p68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41866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426355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мокапа телефона (1 android)">
  <p:cSld name="Два мокапа телефона (1 android)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69"/>
          <p:cNvSpPr txBox="1">
            <a:spLocks noGrp="1"/>
          </p:cNvSpPr>
          <p:nvPr>
            <p:ph type="body" idx="1"/>
          </p:nvPr>
        </p:nvSpPr>
        <p:spPr>
          <a:xfrm>
            <a:off x="671514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5" name="Google Shape;235;p69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69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37" name="Google Shape;237;p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18754" y="692150"/>
            <a:ext cx="2655710" cy="5508625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38" name="Google Shape;238;p69"/>
          <p:cNvSpPr>
            <a:spLocks noGrp="1"/>
          </p:cNvSpPr>
          <p:nvPr>
            <p:ph type="pic" idx="2"/>
          </p:nvPr>
        </p:nvSpPr>
        <p:spPr>
          <a:xfrm>
            <a:off x="9057893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239" name="Google Shape;239;p6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04129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69"/>
          <p:cNvSpPr>
            <a:spLocks noGrp="1"/>
          </p:cNvSpPr>
          <p:nvPr>
            <p:ph type="pic" idx="3"/>
          </p:nvPr>
        </p:nvSpPr>
        <p:spPr>
          <a:xfrm>
            <a:off x="6343268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562390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мокапа телефона (2 android) ">
  <p:cSld name="Два мокапа телефона (2 android) 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70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70"/>
          <p:cNvSpPr txBox="1">
            <a:spLocks noGrp="1"/>
          </p:cNvSpPr>
          <p:nvPr>
            <p:ph type="body" idx="1"/>
          </p:nvPr>
        </p:nvSpPr>
        <p:spPr>
          <a:xfrm>
            <a:off x="6850065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70"/>
          <p:cNvSpPr txBox="1">
            <a:spLocks noGrp="1"/>
          </p:cNvSpPr>
          <p:nvPr>
            <p:ph type="title"/>
          </p:nvPr>
        </p:nvSpPr>
        <p:spPr>
          <a:xfrm>
            <a:off x="6855885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45" name="Google Shape;245;p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30574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70"/>
          <p:cNvSpPr>
            <a:spLocks noGrp="1"/>
          </p:cNvSpPr>
          <p:nvPr>
            <p:ph type="pic" idx="2"/>
          </p:nvPr>
        </p:nvSpPr>
        <p:spPr>
          <a:xfrm>
            <a:off x="3469713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247" name="Google Shape;247;p7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5949" y="692150"/>
            <a:ext cx="2655710" cy="550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70"/>
          <p:cNvSpPr>
            <a:spLocks noGrp="1"/>
          </p:cNvSpPr>
          <p:nvPr>
            <p:ph type="pic" idx="3"/>
          </p:nvPr>
        </p:nvSpPr>
        <p:spPr>
          <a:xfrm>
            <a:off x="755088" y="1009595"/>
            <a:ext cx="2389452" cy="5034018"/>
          </a:xfrm>
          <a:prstGeom prst="roundRect">
            <a:avLst>
              <a:gd name="adj" fmla="val 8068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3850310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Увеличенный мокап телефона (android) ">
  <p:cSld name="Увеличенный мокап телефона (android) 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7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71106" y="692150"/>
            <a:ext cx="3863416" cy="801371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71"/>
          <p:cNvSpPr>
            <a:spLocks noGrp="1"/>
          </p:cNvSpPr>
          <p:nvPr>
            <p:ph type="pic" idx="2"/>
          </p:nvPr>
        </p:nvSpPr>
        <p:spPr>
          <a:xfrm>
            <a:off x="7274309" y="1170527"/>
            <a:ext cx="3457422" cy="7345452"/>
          </a:xfrm>
          <a:prstGeom prst="roundRect">
            <a:avLst>
              <a:gd name="adj" fmla="val 6986"/>
            </a:avLst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71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71"/>
          <p:cNvSpPr txBox="1">
            <a:spLocks noGrp="1"/>
          </p:cNvSpPr>
          <p:nvPr>
            <p:ph type="body" idx="1"/>
          </p:nvPr>
        </p:nvSpPr>
        <p:spPr>
          <a:xfrm>
            <a:off x="671514" y="2055970"/>
            <a:ext cx="542448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4" name="Google Shape;254;p71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42448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8557080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мокапа телефона (1)">
  <p:cSld name="Два мокапа телефона (1)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72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72"/>
          <p:cNvSpPr txBox="1">
            <a:spLocks noGrp="1"/>
          </p:cNvSpPr>
          <p:nvPr>
            <p:ph type="body" idx="1"/>
          </p:nvPr>
        </p:nvSpPr>
        <p:spPr>
          <a:xfrm>
            <a:off x="671514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8" name="Google Shape;258;p72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9" name="Google Shape;259;p72"/>
          <p:cNvGrpSpPr/>
          <p:nvPr/>
        </p:nvGrpSpPr>
        <p:grpSpPr>
          <a:xfrm>
            <a:off x="8616940" y="452282"/>
            <a:ext cx="3169715" cy="5991381"/>
            <a:chOff x="7488229" y="591001"/>
            <a:chExt cx="2987144" cy="5646287"/>
          </a:xfrm>
        </p:grpSpPr>
        <p:sp>
          <p:nvSpPr>
            <p:cNvPr id="260" name="Google Shape;260;p72"/>
            <p:cNvSpPr/>
            <p:nvPr/>
          </p:nvSpPr>
          <p:spPr>
            <a:xfrm>
              <a:off x="7796469" y="917781"/>
              <a:ext cx="2370667" cy="5014561"/>
            </a:xfrm>
            <a:prstGeom prst="roundRect">
              <a:avLst>
                <a:gd name="adj" fmla="val 9524"/>
              </a:avLst>
            </a:prstGeom>
            <a:solidFill>
              <a:schemeClr val="dk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61" name="Google Shape;261;p7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488229" y="591001"/>
              <a:ext cx="2987144" cy="564628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2" name="Google Shape;262;p72"/>
          <p:cNvSpPr>
            <a:spLocks noGrp="1"/>
          </p:cNvSpPr>
          <p:nvPr>
            <p:ph type="pic" idx="2"/>
          </p:nvPr>
        </p:nvSpPr>
        <p:spPr>
          <a:xfrm>
            <a:off x="8989031" y="795427"/>
            <a:ext cx="2428737" cy="5295377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63" name="Google Shape;263;p72"/>
          <p:cNvGrpSpPr/>
          <p:nvPr/>
        </p:nvGrpSpPr>
        <p:grpSpPr>
          <a:xfrm>
            <a:off x="5750197" y="452282"/>
            <a:ext cx="3169715" cy="5991381"/>
            <a:chOff x="7488230" y="591001"/>
            <a:chExt cx="2987144" cy="5646287"/>
          </a:xfrm>
        </p:grpSpPr>
        <p:sp>
          <p:nvSpPr>
            <p:cNvPr id="264" name="Google Shape;264;p72"/>
            <p:cNvSpPr/>
            <p:nvPr/>
          </p:nvSpPr>
          <p:spPr>
            <a:xfrm>
              <a:off x="7796469" y="917781"/>
              <a:ext cx="2370667" cy="5014561"/>
            </a:xfrm>
            <a:prstGeom prst="roundRect">
              <a:avLst>
                <a:gd name="adj" fmla="val 9524"/>
              </a:avLst>
            </a:prstGeom>
            <a:solidFill>
              <a:schemeClr val="dk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65" name="Google Shape;265;p7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488230" y="591001"/>
              <a:ext cx="2987144" cy="564628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6" name="Google Shape;266;p72"/>
          <p:cNvSpPr>
            <a:spLocks noGrp="1"/>
          </p:cNvSpPr>
          <p:nvPr>
            <p:ph type="pic" idx="3"/>
          </p:nvPr>
        </p:nvSpPr>
        <p:spPr>
          <a:xfrm>
            <a:off x="6122287" y="795427"/>
            <a:ext cx="2428737" cy="5295377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6730886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мокапа телефона (2)">
  <p:cSld name="Два мокапа телефона (2)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3"/>
          <p:cNvSpPr/>
          <p:nvPr/>
        </p:nvSpPr>
        <p:spPr>
          <a:xfrm>
            <a:off x="3622719" y="799034"/>
            <a:ext cx="2515560" cy="5321045"/>
          </a:xfrm>
          <a:prstGeom prst="roundRect">
            <a:avLst>
              <a:gd name="adj" fmla="val 9524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73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73"/>
          <p:cNvSpPr txBox="1">
            <a:spLocks noGrp="1"/>
          </p:cNvSpPr>
          <p:nvPr>
            <p:ph type="body" idx="1"/>
          </p:nvPr>
        </p:nvSpPr>
        <p:spPr>
          <a:xfrm>
            <a:off x="6850065" y="2055970"/>
            <a:ext cx="466301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1" name="Google Shape;271;p73"/>
          <p:cNvSpPr txBox="1">
            <a:spLocks noGrp="1"/>
          </p:cNvSpPr>
          <p:nvPr>
            <p:ph type="title"/>
          </p:nvPr>
        </p:nvSpPr>
        <p:spPr>
          <a:xfrm>
            <a:off x="6855885" y="692150"/>
            <a:ext cx="466301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73"/>
          <p:cNvSpPr>
            <a:spLocks noGrp="1"/>
          </p:cNvSpPr>
          <p:nvPr>
            <p:ph type="pic" idx="2"/>
          </p:nvPr>
        </p:nvSpPr>
        <p:spPr>
          <a:xfrm>
            <a:off x="3667731" y="795427"/>
            <a:ext cx="2428737" cy="5295377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p73"/>
          <p:cNvSpPr/>
          <p:nvPr/>
        </p:nvSpPr>
        <p:spPr>
          <a:xfrm>
            <a:off x="755975" y="799034"/>
            <a:ext cx="2515560" cy="5321045"/>
          </a:xfrm>
          <a:prstGeom prst="roundRect">
            <a:avLst>
              <a:gd name="adj" fmla="val 9524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73"/>
          <p:cNvSpPr>
            <a:spLocks noGrp="1"/>
          </p:cNvSpPr>
          <p:nvPr>
            <p:ph type="pic" idx="3"/>
          </p:nvPr>
        </p:nvSpPr>
        <p:spPr>
          <a:xfrm>
            <a:off x="800987" y="795427"/>
            <a:ext cx="2428737" cy="5295377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275" name="Google Shape;275;p7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95641" y="452282"/>
            <a:ext cx="3169715" cy="5991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7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8897" y="452282"/>
            <a:ext cx="3169715" cy="59913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333710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Увеличенный мокап телефона ">
  <p:cSld name="Увеличенный мокап телефона 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74"/>
          <p:cNvSpPr/>
          <p:nvPr/>
        </p:nvSpPr>
        <p:spPr>
          <a:xfrm>
            <a:off x="7508394" y="991396"/>
            <a:ext cx="3355918" cy="7215892"/>
          </a:xfrm>
          <a:prstGeom prst="roundRect">
            <a:avLst>
              <a:gd name="adj" fmla="val 9524"/>
            </a:avLst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74"/>
          <p:cNvSpPr>
            <a:spLocks noGrp="1"/>
          </p:cNvSpPr>
          <p:nvPr>
            <p:ph type="pic" idx="2"/>
          </p:nvPr>
        </p:nvSpPr>
        <p:spPr>
          <a:xfrm>
            <a:off x="7530643" y="991396"/>
            <a:ext cx="3311420" cy="7164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0" name="Google Shape;280;p74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74"/>
          <p:cNvSpPr txBox="1">
            <a:spLocks noGrp="1"/>
          </p:cNvSpPr>
          <p:nvPr>
            <p:ph type="body" idx="1"/>
          </p:nvPr>
        </p:nvSpPr>
        <p:spPr>
          <a:xfrm>
            <a:off x="671514" y="2055970"/>
            <a:ext cx="5424486" cy="41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2" name="Google Shape;282;p74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424486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83" name="Google Shape;283;p7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39061" y="498013"/>
            <a:ext cx="4303545" cy="81345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0124772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криншот (16:9)">
  <p:cSld name="Скриншот (16:9)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75"/>
          <p:cNvSpPr>
            <a:spLocks noGrp="1"/>
          </p:cNvSpPr>
          <p:nvPr>
            <p:ph type="pic" idx="2"/>
          </p:nvPr>
        </p:nvSpPr>
        <p:spPr>
          <a:xfrm>
            <a:off x="5671080" y="2083205"/>
            <a:ext cx="5866489" cy="3599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pic>
        <p:nvPicPr>
          <p:cNvPr id="286" name="Google Shape;286;p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676900" y="1773238"/>
            <a:ext cx="5868988" cy="309967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75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75"/>
          <p:cNvSpPr txBox="1">
            <a:spLocks noGrp="1"/>
          </p:cNvSpPr>
          <p:nvPr>
            <p:ph type="body" idx="1"/>
          </p:nvPr>
        </p:nvSpPr>
        <p:spPr>
          <a:xfrm>
            <a:off x="671514" y="177323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9" name="Google Shape;289;p75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68554" cy="6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8129447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фото">
  <p:cSld name="1 фото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76"/>
          <p:cNvSpPr>
            <a:spLocks noGrp="1"/>
          </p:cNvSpPr>
          <p:nvPr>
            <p:ph type="pic" idx="2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92" name="Google Shape;292;p76"/>
          <p:cNvSpPr txBox="1">
            <a:spLocks noGrp="1"/>
          </p:cNvSpPr>
          <p:nvPr>
            <p:ph type="ftr" idx="11"/>
          </p:nvPr>
        </p:nvSpPr>
        <p:spPr>
          <a:xfrm>
            <a:off x="671514" y="167981"/>
            <a:ext cx="4663017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76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4663017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76"/>
          <p:cNvSpPr txBox="1">
            <a:spLocks noGrp="1"/>
          </p:cNvSpPr>
          <p:nvPr>
            <p:ph type="body" idx="1"/>
          </p:nvPr>
        </p:nvSpPr>
        <p:spPr>
          <a:xfrm>
            <a:off x="671514" y="201859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6843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918595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1 фото">
  <p:cSld name="1_1 фото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77"/>
          <p:cNvSpPr>
            <a:spLocks noGrp="1"/>
          </p:cNvSpPr>
          <p:nvPr>
            <p:ph type="pic" idx="2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97" name="Google Shape;297;p77"/>
          <p:cNvSpPr txBox="1">
            <a:spLocks noGrp="1"/>
          </p:cNvSpPr>
          <p:nvPr>
            <p:ph type="title"/>
          </p:nvPr>
        </p:nvSpPr>
        <p:spPr>
          <a:xfrm>
            <a:off x="6870171" y="692150"/>
            <a:ext cx="4663017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77"/>
          <p:cNvSpPr txBox="1">
            <a:spLocks noGrp="1"/>
          </p:cNvSpPr>
          <p:nvPr>
            <p:ph type="body" idx="1"/>
          </p:nvPr>
        </p:nvSpPr>
        <p:spPr>
          <a:xfrm>
            <a:off x="6864351" y="201859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4770253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фото + подпись">
  <p:cSld name="1 фото + подпись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78"/>
          <p:cNvSpPr>
            <a:spLocks noGrp="1"/>
          </p:cNvSpPr>
          <p:nvPr>
            <p:ph type="pic" idx="2"/>
          </p:nvPr>
        </p:nvSpPr>
        <p:spPr>
          <a:xfrm>
            <a:off x="6096000" y="692151"/>
            <a:ext cx="5437188" cy="41821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01" name="Google Shape;301;p78"/>
          <p:cNvSpPr txBox="1">
            <a:spLocks noGrp="1"/>
          </p:cNvSpPr>
          <p:nvPr>
            <p:ph type="body" idx="1"/>
          </p:nvPr>
        </p:nvSpPr>
        <p:spPr>
          <a:xfrm>
            <a:off x="6096000" y="5147214"/>
            <a:ext cx="5449888" cy="352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2" name="Google Shape;302;p78"/>
          <p:cNvSpPr txBox="1">
            <a:spLocks noGrp="1"/>
          </p:cNvSpPr>
          <p:nvPr>
            <p:ph type="body" idx="3"/>
          </p:nvPr>
        </p:nvSpPr>
        <p:spPr>
          <a:xfrm>
            <a:off x="6096000" y="5553075"/>
            <a:ext cx="5449888" cy="684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3" name="Google Shape;303;p78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78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4663017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78"/>
          <p:cNvSpPr txBox="1">
            <a:spLocks noGrp="1"/>
          </p:cNvSpPr>
          <p:nvPr>
            <p:ph type="body" idx="4"/>
          </p:nvPr>
        </p:nvSpPr>
        <p:spPr>
          <a:xfrm>
            <a:off x="671514" y="2018599"/>
            <a:ext cx="4649786" cy="4182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0710875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ото в кружке">
  <p:cSld name="Фото в кружке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79"/>
          <p:cNvSpPr>
            <a:spLocks noGrp="1"/>
          </p:cNvSpPr>
          <p:nvPr>
            <p:ph type="pic" idx="2"/>
          </p:nvPr>
        </p:nvSpPr>
        <p:spPr>
          <a:xfrm>
            <a:off x="1608083" y="1773237"/>
            <a:ext cx="3156225" cy="31562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08" name="Google Shape;308;p79"/>
          <p:cNvSpPr txBox="1">
            <a:spLocks noGrp="1"/>
          </p:cNvSpPr>
          <p:nvPr>
            <p:ph type="title"/>
          </p:nvPr>
        </p:nvSpPr>
        <p:spPr>
          <a:xfrm>
            <a:off x="5340350" y="2201188"/>
            <a:ext cx="4891856" cy="1063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79"/>
          <p:cNvSpPr txBox="1">
            <a:spLocks noGrp="1"/>
          </p:cNvSpPr>
          <p:nvPr>
            <p:ph type="body" idx="1"/>
          </p:nvPr>
        </p:nvSpPr>
        <p:spPr>
          <a:xfrm>
            <a:off x="5337598" y="3441164"/>
            <a:ext cx="4894515" cy="1172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0" name="Google Shape;310;p79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386477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сообществ">
  <p:cSld name="16 сообществ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80"/>
          <p:cNvSpPr>
            <a:spLocks noGrp="1"/>
          </p:cNvSpPr>
          <p:nvPr>
            <p:ph type="pic" idx="2"/>
          </p:nvPr>
        </p:nvSpPr>
        <p:spPr>
          <a:xfrm>
            <a:off x="5349730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80"/>
          <p:cNvSpPr>
            <a:spLocks noGrp="1"/>
          </p:cNvSpPr>
          <p:nvPr>
            <p:ph type="pic" idx="3"/>
          </p:nvPr>
        </p:nvSpPr>
        <p:spPr>
          <a:xfrm>
            <a:off x="6950627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4" name="Google Shape;314;p80"/>
          <p:cNvSpPr>
            <a:spLocks noGrp="1"/>
          </p:cNvSpPr>
          <p:nvPr>
            <p:ph type="pic" idx="4"/>
          </p:nvPr>
        </p:nvSpPr>
        <p:spPr>
          <a:xfrm>
            <a:off x="8511197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5" name="Google Shape;315;p80"/>
          <p:cNvSpPr>
            <a:spLocks noGrp="1"/>
          </p:cNvSpPr>
          <p:nvPr>
            <p:ph type="pic" idx="5"/>
          </p:nvPr>
        </p:nvSpPr>
        <p:spPr>
          <a:xfrm>
            <a:off x="10112094" y="800100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80"/>
          <p:cNvSpPr>
            <a:spLocks noGrp="1"/>
          </p:cNvSpPr>
          <p:nvPr>
            <p:ph type="pic" idx="6"/>
          </p:nvPr>
        </p:nvSpPr>
        <p:spPr>
          <a:xfrm>
            <a:off x="5349730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80"/>
          <p:cNvSpPr>
            <a:spLocks noGrp="1"/>
          </p:cNvSpPr>
          <p:nvPr>
            <p:ph type="pic" idx="7"/>
          </p:nvPr>
        </p:nvSpPr>
        <p:spPr>
          <a:xfrm>
            <a:off x="6950627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8" name="Google Shape;318;p80"/>
          <p:cNvSpPr>
            <a:spLocks noGrp="1"/>
          </p:cNvSpPr>
          <p:nvPr>
            <p:ph type="pic" idx="8"/>
          </p:nvPr>
        </p:nvSpPr>
        <p:spPr>
          <a:xfrm>
            <a:off x="8511197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19" name="Google Shape;319;p80"/>
          <p:cNvSpPr>
            <a:spLocks noGrp="1"/>
          </p:cNvSpPr>
          <p:nvPr>
            <p:ph type="pic" idx="9"/>
          </p:nvPr>
        </p:nvSpPr>
        <p:spPr>
          <a:xfrm>
            <a:off x="10112094" y="2248639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0" name="Google Shape;320;p80"/>
          <p:cNvSpPr>
            <a:spLocks noGrp="1"/>
          </p:cNvSpPr>
          <p:nvPr>
            <p:ph type="pic" idx="13"/>
          </p:nvPr>
        </p:nvSpPr>
        <p:spPr>
          <a:xfrm>
            <a:off x="5349730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1" name="Google Shape;321;p80"/>
          <p:cNvSpPr>
            <a:spLocks noGrp="1"/>
          </p:cNvSpPr>
          <p:nvPr>
            <p:ph type="pic" idx="14"/>
          </p:nvPr>
        </p:nvSpPr>
        <p:spPr>
          <a:xfrm>
            <a:off x="6950627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80"/>
          <p:cNvSpPr>
            <a:spLocks noGrp="1"/>
          </p:cNvSpPr>
          <p:nvPr>
            <p:ph type="pic" idx="15"/>
          </p:nvPr>
        </p:nvSpPr>
        <p:spPr>
          <a:xfrm>
            <a:off x="8511197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80"/>
          <p:cNvSpPr>
            <a:spLocks noGrp="1"/>
          </p:cNvSpPr>
          <p:nvPr>
            <p:ph type="pic" idx="16"/>
          </p:nvPr>
        </p:nvSpPr>
        <p:spPr>
          <a:xfrm>
            <a:off x="10112094" y="3697178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80"/>
          <p:cNvSpPr>
            <a:spLocks noGrp="1"/>
          </p:cNvSpPr>
          <p:nvPr>
            <p:ph type="pic" idx="17"/>
          </p:nvPr>
        </p:nvSpPr>
        <p:spPr>
          <a:xfrm>
            <a:off x="5349730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80"/>
          <p:cNvSpPr>
            <a:spLocks noGrp="1"/>
          </p:cNvSpPr>
          <p:nvPr>
            <p:ph type="pic" idx="18"/>
          </p:nvPr>
        </p:nvSpPr>
        <p:spPr>
          <a:xfrm>
            <a:off x="6950627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80"/>
          <p:cNvSpPr>
            <a:spLocks noGrp="1"/>
          </p:cNvSpPr>
          <p:nvPr>
            <p:ph type="pic" idx="19"/>
          </p:nvPr>
        </p:nvSpPr>
        <p:spPr>
          <a:xfrm>
            <a:off x="8511197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80"/>
          <p:cNvSpPr>
            <a:spLocks noGrp="1"/>
          </p:cNvSpPr>
          <p:nvPr>
            <p:ph type="pic" idx="20"/>
          </p:nvPr>
        </p:nvSpPr>
        <p:spPr>
          <a:xfrm>
            <a:off x="10112094" y="5145716"/>
            <a:ext cx="1091571" cy="1091571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80"/>
          <p:cNvSpPr txBox="1">
            <a:spLocks noGrp="1"/>
          </p:cNvSpPr>
          <p:nvPr>
            <p:ph type="body" idx="1"/>
          </p:nvPr>
        </p:nvSpPr>
        <p:spPr>
          <a:xfrm>
            <a:off x="671513" y="2550946"/>
            <a:ext cx="3371850" cy="3686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9" name="Google Shape;329;p80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80"/>
          <p:cNvSpPr txBox="1">
            <a:spLocks noGrp="1"/>
          </p:cNvSpPr>
          <p:nvPr>
            <p:ph type="title"/>
          </p:nvPr>
        </p:nvSpPr>
        <p:spPr>
          <a:xfrm>
            <a:off x="677334" y="692149"/>
            <a:ext cx="3366029" cy="1708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4166738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 ">
  <p:cSld name="Цитата 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81"/>
          <p:cNvSpPr txBox="1"/>
          <p:nvPr/>
        </p:nvSpPr>
        <p:spPr>
          <a:xfrm>
            <a:off x="3013869" y="-1049149"/>
            <a:ext cx="2058988" cy="4478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00"/>
              <a:buFont typeface="Arial"/>
              <a:buNone/>
            </a:pPr>
            <a:r>
              <a:rPr lang="ru-RU" sz="28800" b="1" i="0" u="none" strike="noStrike" cap="none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rPr>
              <a:t>«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81"/>
          <p:cNvSpPr txBox="1">
            <a:spLocks noGrp="1"/>
          </p:cNvSpPr>
          <p:nvPr>
            <p:ph type="body" idx="1"/>
          </p:nvPr>
        </p:nvSpPr>
        <p:spPr>
          <a:xfrm>
            <a:off x="5346702" y="711409"/>
            <a:ext cx="6199186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4" name="Google Shape;334;p81"/>
          <p:cNvSpPr>
            <a:spLocks noGrp="1"/>
          </p:cNvSpPr>
          <p:nvPr>
            <p:ph type="pic" idx="2"/>
          </p:nvPr>
        </p:nvSpPr>
        <p:spPr>
          <a:xfrm>
            <a:off x="671513" y="800101"/>
            <a:ext cx="3370771" cy="33715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35" name="Google Shape;335;p81"/>
          <p:cNvSpPr txBox="1">
            <a:spLocks noGrp="1"/>
          </p:cNvSpPr>
          <p:nvPr>
            <p:ph type="body" idx="3"/>
          </p:nvPr>
        </p:nvSpPr>
        <p:spPr>
          <a:xfrm>
            <a:off x="672592" y="4580422"/>
            <a:ext cx="3372026" cy="888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6" name="Google Shape;336;p81"/>
          <p:cNvSpPr txBox="1">
            <a:spLocks noGrp="1"/>
          </p:cNvSpPr>
          <p:nvPr>
            <p:ph type="body" idx="4"/>
          </p:nvPr>
        </p:nvSpPr>
        <p:spPr>
          <a:xfrm>
            <a:off x="672592" y="5490168"/>
            <a:ext cx="3370771" cy="710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7" name="Google Shape;337;p81"/>
          <p:cNvSpPr txBox="1">
            <a:spLocks noGrp="1"/>
          </p:cNvSpPr>
          <p:nvPr>
            <p:ph type="body" idx="5"/>
          </p:nvPr>
        </p:nvSpPr>
        <p:spPr>
          <a:xfrm>
            <a:off x="5346701" y="1983399"/>
            <a:ext cx="6194151" cy="4166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8" name="Google Shape;338;p81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1479948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 без фото">
  <p:cSld name="Цитата без фото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82"/>
          <p:cNvSpPr txBox="1">
            <a:spLocks noGrp="1"/>
          </p:cNvSpPr>
          <p:nvPr>
            <p:ph type="body" idx="1"/>
          </p:nvPr>
        </p:nvSpPr>
        <p:spPr>
          <a:xfrm>
            <a:off x="3359150" y="692151"/>
            <a:ext cx="8174038" cy="160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sz="4400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1" name="Google Shape;341;p82"/>
          <p:cNvSpPr txBox="1">
            <a:spLocks noGrp="1"/>
          </p:cNvSpPr>
          <p:nvPr>
            <p:ph type="body" idx="2"/>
          </p:nvPr>
        </p:nvSpPr>
        <p:spPr>
          <a:xfrm>
            <a:off x="3359150" y="5738829"/>
            <a:ext cx="8200516" cy="461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2" name="Google Shape;342;p82"/>
          <p:cNvSpPr txBox="1">
            <a:spLocks noGrp="1"/>
          </p:cNvSpPr>
          <p:nvPr>
            <p:ph type="body" idx="3"/>
          </p:nvPr>
        </p:nvSpPr>
        <p:spPr>
          <a:xfrm>
            <a:off x="3366814" y="2459421"/>
            <a:ext cx="8174038" cy="1609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0">
                <a:latin typeface="Play"/>
                <a:ea typeface="Play"/>
                <a:cs typeface="Play"/>
                <a:sym typeface="Play"/>
              </a:defRPr>
            </a:lvl1pPr>
            <a:lvl2pPr marL="914400" lvl="1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 sz="1800">
                <a:latin typeface="Play"/>
                <a:ea typeface="Play"/>
                <a:cs typeface="Play"/>
                <a:sym typeface="Play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3" name="Google Shape;343;p82"/>
          <p:cNvSpPr txBox="1"/>
          <p:nvPr/>
        </p:nvSpPr>
        <p:spPr>
          <a:xfrm>
            <a:off x="544512" y="-1049150"/>
            <a:ext cx="2058988" cy="4478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00"/>
              <a:buFont typeface="Arial"/>
              <a:buNone/>
            </a:pPr>
            <a:r>
              <a:rPr lang="ru-RU" sz="28800" b="1" i="0" u="none" strike="noStrike" cap="none">
                <a:solidFill>
                  <a:schemeClr val="accent1"/>
                </a:solidFill>
                <a:latin typeface="Play"/>
                <a:ea typeface="Play"/>
                <a:cs typeface="Play"/>
                <a:sym typeface="Play"/>
              </a:rPr>
              <a:t>«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82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365568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лайд">
  <p:cSld name="Финальный слайд">
    <p:bg>
      <p:bgPr>
        <a:solidFill>
          <a:schemeClr val="accen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83"/>
          <p:cNvPicPr preferRelativeResize="0"/>
          <p:nvPr/>
        </p:nvPicPr>
        <p:blipFill rotWithShape="1">
          <a:blip r:embed="rId2">
            <a:alphaModFix/>
          </a:blip>
          <a:srcRect t="4670" r="3105" b="9239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83"/>
          <p:cNvSpPr txBox="1">
            <a:spLocks noGrp="1"/>
          </p:cNvSpPr>
          <p:nvPr>
            <p:ph type="title"/>
          </p:nvPr>
        </p:nvSpPr>
        <p:spPr>
          <a:xfrm>
            <a:off x="620713" y="583317"/>
            <a:ext cx="5475287" cy="182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48" name="Google Shape;348;p83"/>
          <p:cNvGrpSpPr/>
          <p:nvPr/>
        </p:nvGrpSpPr>
        <p:grpSpPr>
          <a:xfrm>
            <a:off x="658071" y="5503765"/>
            <a:ext cx="697010" cy="697010"/>
            <a:chOff x="658071" y="5503765"/>
            <a:chExt cx="697010" cy="697010"/>
          </a:xfrm>
        </p:grpSpPr>
        <p:grpSp>
          <p:nvGrpSpPr>
            <p:cNvPr id="349" name="Google Shape;349;p83"/>
            <p:cNvGrpSpPr/>
            <p:nvPr/>
          </p:nvGrpSpPr>
          <p:grpSpPr>
            <a:xfrm>
              <a:off x="658071" y="5503765"/>
              <a:ext cx="697010" cy="697010"/>
              <a:chOff x="5619750" y="2952750"/>
              <a:chExt cx="952500" cy="952500"/>
            </a:xfrm>
          </p:grpSpPr>
          <p:sp>
            <p:nvSpPr>
              <p:cNvPr id="350" name="Google Shape;350;p83"/>
              <p:cNvSpPr/>
              <p:nvPr/>
            </p:nvSpPr>
            <p:spPr>
              <a:xfrm>
                <a:off x="5619750" y="2952750"/>
                <a:ext cx="952500" cy="952500"/>
              </a:xfrm>
              <a:custGeom>
                <a:avLst/>
                <a:gdLst/>
                <a:ahLst/>
                <a:cxnLst/>
                <a:rect l="l" t="t" r="r" b="b"/>
                <a:pathLst>
                  <a:path w="952500" h="952500" extrusionOk="0">
                    <a:moveTo>
                      <a:pt x="0" y="457200"/>
                    </a:moveTo>
                    <a:cubicBezTo>
                      <a:pt x="0" y="241674"/>
                      <a:pt x="0" y="133911"/>
                      <a:pt x="66955" y="66955"/>
                    </a:cubicBezTo>
                    <a:cubicBezTo>
                      <a:pt x="133911" y="0"/>
                      <a:pt x="241674" y="0"/>
                      <a:pt x="457200" y="0"/>
                    </a:cubicBezTo>
                    <a:lnTo>
                      <a:pt x="495300" y="0"/>
                    </a:lnTo>
                    <a:cubicBezTo>
                      <a:pt x="710826" y="0"/>
                      <a:pt x="818589" y="0"/>
                      <a:pt x="885545" y="66955"/>
                    </a:cubicBezTo>
                    <a:cubicBezTo>
                      <a:pt x="952500" y="133911"/>
                      <a:pt x="952500" y="241674"/>
                      <a:pt x="952500" y="457200"/>
                    </a:cubicBezTo>
                    <a:lnTo>
                      <a:pt x="952500" y="495300"/>
                    </a:lnTo>
                    <a:cubicBezTo>
                      <a:pt x="952500" y="710826"/>
                      <a:pt x="952500" y="818589"/>
                      <a:pt x="885545" y="885545"/>
                    </a:cubicBezTo>
                    <a:cubicBezTo>
                      <a:pt x="818589" y="952500"/>
                      <a:pt x="710826" y="952500"/>
                      <a:pt x="495300" y="952500"/>
                    </a:cubicBezTo>
                    <a:lnTo>
                      <a:pt x="457200" y="952500"/>
                    </a:lnTo>
                    <a:cubicBezTo>
                      <a:pt x="241674" y="952500"/>
                      <a:pt x="133911" y="952500"/>
                      <a:pt x="66955" y="885545"/>
                    </a:cubicBezTo>
                    <a:cubicBezTo>
                      <a:pt x="0" y="818589"/>
                      <a:pt x="0" y="710826"/>
                      <a:pt x="0" y="495300"/>
                    </a:cubicBezTo>
                    <a:lnTo>
                      <a:pt x="0" y="4572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83"/>
              <p:cNvSpPr/>
              <p:nvPr/>
            </p:nvSpPr>
            <p:spPr>
              <a:xfrm>
                <a:off x="5780486" y="3242471"/>
                <a:ext cx="635397" cy="396478"/>
              </a:xfrm>
              <a:custGeom>
                <a:avLst/>
                <a:gdLst/>
                <a:ahLst/>
                <a:cxnLst/>
                <a:rect l="l" t="t" r="r" b="b"/>
                <a:pathLst>
                  <a:path w="635397" h="396478" extrusionOk="0">
                    <a:moveTo>
                      <a:pt x="346075" y="396478"/>
                    </a:moveTo>
                    <a:cubicBezTo>
                      <a:pt x="128984" y="396478"/>
                      <a:pt x="5160" y="247650"/>
                      <a:pt x="0" y="0"/>
                    </a:cubicBezTo>
                    <a:lnTo>
                      <a:pt x="108744" y="0"/>
                    </a:lnTo>
                    <a:cubicBezTo>
                      <a:pt x="112316" y="181768"/>
                      <a:pt x="192483" y="258762"/>
                      <a:pt x="255982" y="274637"/>
                    </a:cubicBezTo>
                    <a:lnTo>
                      <a:pt x="255982" y="0"/>
                    </a:lnTo>
                    <a:lnTo>
                      <a:pt x="358380" y="0"/>
                    </a:lnTo>
                    <a:lnTo>
                      <a:pt x="358380" y="156764"/>
                    </a:lnTo>
                    <a:cubicBezTo>
                      <a:pt x="421086" y="150018"/>
                      <a:pt x="486959" y="78581"/>
                      <a:pt x="509185" y="0"/>
                    </a:cubicBezTo>
                    <a:lnTo>
                      <a:pt x="611581" y="0"/>
                    </a:lnTo>
                    <a:cubicBezTo>
                      <a:pt x="594515" y="96838"/>
                      <a:pt x="523078" y="168274"/>
                      <a:pt x="472278" y="197643"/>
                    </a:cubicBezTo>
                    <a:cubicBezTo>
                      <a:pt x="523078" y="221455"/>
                      <a:pt x="604441" y="283765"/>
                      <a:pt x="635398" y="396478"/>
                    </a:cubicBezTo>
                    <a:lnTo>
                      <a:pt x="522682" y="396478"/>
                    </a:lnTo>
                    <a:cubicBezTo>
                      <a:pt x="498472" y="321072"/>
                      <a:pt x="438152" y="262731"/>
                      <a:pt x="358380" y="254793"/>
                    </a:cubicBezTo>
                    <a:lnTo>
                      <a:pt x="358380" y="396478"/>
                    </a:lnTo>
                    <a:lnTo>
                      <a:pt x="346075" y="3964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52" name="Google Shape;352;p83"/>
            <p:cNvSpPr/>
            <p:nvPr/>
          </p:nvSpPr>
          <p:spPr>
            <a:xfrm>
              <a:off x="775543" y="5715464"/>
              <a:ext cx="463247" cy="290797"/>
            </a:xfrm>
            <a:custGeom>
              <a:avLst/>
              <a:gdLst/>
              <a:ahLst/>
              <a:cxnLst/>
              <a:rect l="l" t="t" r="r" b="b"/>
              <a:pathLst>
                <a:path w="861139" h="540569" extrusionOk="0">
                  <a:moveTo>
                    <a:pt x="145891" y="17950"/>
                  </a:moveTo>
                  <a:cubicBezTo>
                    <a:pt x="146101" y="13261"/>
                    <a:pt x="145084" y="8599"/>
                    <a:pt x="142940" y="4425"/>
                  </a:cubicBezTo>
                  <a:cubicBezTo>
                    <a:pt x="142190" y="3401"/>
                    <a:pt x="141254" y="2529"/>
                    <a:pt x="140181" y="1853"/>
                  </a:cubicBezTo>
                  <a:cubicBezTo>
                    <a:pt x="135948" y="192"/>
                    <a:pt x="131363" y="-365"/>
                    <a:pt x="126857" y="234"/>
                  </a:cubicBezTo>
                  <a:lnTo>
                    <a:pt x="17126" y="233"/>
                  </a:lnTo>
                  <a:cubicBezTo>
                    <a:pt x="9798" y="233"/>
                    <a:pt x="6087" y="233"/>
                    <a:pt x="3612" y="2043"/>
                  </a:cubicBezTo>
                  <a:cubicBezTo>
                    <a:pt x="2570" y="2811"/>
                    <a:pt x="1696" y="3783"/>
                    <a:pt x="1043" y="4901"/>
                  </a:cubicBezTo>
                  <a:cubicBezTo>
                    <a:pt x="-575" y="7568"/>
                    <a:pt x="-99" y="11378"/>
                    <a:pt x="1043" y="18807"/>
                  </a:cubicBezTo>
                  <a:cubicBezTo>
                    <a:pt x="58144" y="517250"/>
                    <a:pt x="345747" y="539063"/>
                    <a:pt x="473369" y="540015"/>
                  </a:cubicBezTo>
                  <a:cubicBezTo>
                    <a:pt x="480031" y="540015"/>
                    <a:pt x="482886" y="540015"/>
                    <a:pt x="485741" y="538396"/>
                  </a:cubicBezTo>
                  <a:cubicBezTo>
                    <a:pt x="486703" y="537720"/>
                    <a:pt x="487540" y="536882"/>
                    <a:pt x="488216" y="535919"/>
                  </a:cubicBezTo>
                  <a:cubicBezTo>
                    <a:pt x="489929" y="533538"/>
                    <a:pt x="489929" y="530109"/>
                    <a:pt x="489929" y="523442"/>
                  </a:cubicBezTo>
                  <a:lnTo>
                    <a:pt x="489929" y="346086"/>
                  </a:lnTo>
                  <a:cubicBezTo>
                    <a:pt x="642200" y="372566"/>
                    <a:pt x="695019" y="485723"/>
                    <a:pt x="708819" y="526109"/>
                  </a:cubicBezTo>
                  <a:cubicBezTo>
                    <a:pt x="709826" y="530186"/>
                    <a:pt x="711603" y="534034"/>
                    <a:pt x="714053" y="537444"/>
                  </a:cubicBezTo>
                  <a:cubicBezTo>
                    <a:pt x="714823" y="538162"/>
                    <a:pt x="715687" y="538771"/>
                    <a:pt x="716623" y="539253"/>
                  </a:cubicBezTo>
                  <a:cubicBezTo>
                    <a:pt x="720403" y="540443"/>
                    <a:pt x="724390" y="540832"/>
                    <a:pt x="728329" y="540396"/>
                  </a:cubicBezTo>
                  <a:lnTo>
                    <a:pt x="842532" y="540396"/>
                  </a:lnTo>
                  <a:cubicBezTo>
                    <a:pt x="851098" y="540396"/>
                    <a:pt x="855475" y="540396"/>
                    <a:pt x="858140" y="538110"/>
                  </a:cubicBezTo>
                  <a:cubicBezTo>
                    <a:pt x="859182" y="537141"/>
                    <a:pt x="860022" y="535976"/>
                    <a:pt x="860615" y="534681"/>
                  </a:cubicBezTo>
                  <a:cubicBezTo>
                    <a:pt x="861947" y="531443"/>
                    <a:pt x="860615" y="527347"/>
                    <a:pt x="858045" y="519346"/>
                  </a:cubicBezTo>
                  <a:cubicBezTo>
                    <a:pt x="792283" y="318464"/>
                    <a:pt x="646007" y="270458"/>
                    <a:pt x="646007" y="270458"/>
                  </a:cubicBezTo>
                  <a:cubicBezTo>
                    <a:pt x="738996" y="214770"/>
                    <a:pt x="806859" y="125244"/>
                    <a:pt x="835395" y="20617"/>
                  </a:cubicBezTo>
                  <a:cubicBezTo>
                    <a:pt x="837393" y="12997"/>
                    <a:pt x="838440" y="9187"/>
                    <a:pt x="837013" y="6044"/>
                  </a:cubicBezTo>
                  <a:cubicBezTo>
                    <a:pt x="836408" y="4812"/>
                    <a:pt x="835567" y="3712"/>
                    <a:pt x="834538" y="2805"/>
                  </a:cubicBezTo>
                  <a:cubicBezTo>
                    <a:pt x="831873" y="614"/>
                    <a:pt x="827781" y="614"/>
                    <a:pt x="819692" y="614"/>
                  </a:cubicBezTo>
                  <a:lnTo>
                    <a:pt x="708153" y="614"/>
                  </a:lnTo>
                  <a:cubicBezTo>
                    <a:pt x="704012" y="115"/>
                    <a:pt x="699813" y="571"/>
                    <a:pt x="695876" y="1948"/>
                  </a:cubicBezTo>
                  <a:cubicBezTo>
                    <a:pt x="694822" y="2449"/>
                    <a:pt x="693882" y="3162"/>
                    <a:pt x="693116" y="4043"/>
                  </a:cubicBezTo>
                  <a:cubicBezTo>
                    <a:pt x="690711" y="7816"/>
                    <a:pt x="689183" y="12079"/>
                    <a:pt x="688643" y="16521"/>
                  </a:cubicBezTo>
                  <a:cubicBezTo>
                    <a:pt x="664089" y="116248"/>
                    <a:pt x="556167" y="211212"/>
                    <a:pt x="489643" y="213784"/>
                  </a:cubicBezTo>
                  <a:lnTo>
                    <a:pt x="489643" y="19569"/>
                  </a:lnTo>
                  <a:cubicBezTo>
                    <a:pt x="489643" y="11854"/>
                    <a:pt x="489643" y="8044"/>
                    <a:pt x="487740" y="5282"/>
                  </a:cubicBezTo>
                  <a:cubicBezTo>
                    <a:pt x="486988" y="4148"/>
                    <a:pt x="486018" y="3176"/>
                    <a:pt x="484885" y="2424"/>
                  </a:cubicBezTo>
                  <a:cubicBezTo>
                    <a:pt x="480372" y="559"/>
                    <a:pt x="475444" y="-65"/>
                    <a:pt x="470609" y="614"/>
                  </a:cubicBezTo>
                  <a:lnTo>
                    <a:pt x="368302" y="614"/>
                  </a:lnTo>
                  <a:cubicBezTo>
                    <a:pt x="363499" y="-72"/>
                    <a:pt x="358599" y="554"/>
                    <a:pt x="354122" y="2424"/>
                  </a:cubicBezTo>
                  <a:cubicBezTo>
                    <a:pt x="352989" y="3176"/>
                    <a:pt x="352018" y="4148"/>
                    <a:pt x="351267" y="5282"/>
                  </a:cubicBezTo>
                  <a:cubicBezTo>
                    <a:pt x="349363" y="8044"/>
                    <a:pt x="349363" y="11854"/>
                    <a:pt x="349363" y="19569"/>
                  </a:cubicBezTo>
                  <a:lnTo>
                    <a:pt x="349363" y="375804"/>
                  </a:lnTo>
                  <a:cubicBezTo>
                    <a:pt x="349363" y="375804"/>
                    <a:pt x="177487" y="347134"/>
                    <a:pt x="145891" y="1795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235937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инальный с QR + подпись">
  <p:cSld name="Финальный с QR + подпись">
    <p:bg>
      <p:bgPr>
        <a:solidFill>
          <a:schemeClr val="accent1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84"/>
          <p:cNvPicPr preferRelativeResize="0"/>
          <p:nvPr/>
        </p:nvPicPr>
        <p:blipFill rotWithShape="1">
          <a:blip r:embed="rId2">
            <a:alphaModFix/>
          </a:blip>
          <a:srcRect t="4670" r="3105" b="9239"/>
          <a:stretch/>
        </p:blipFill>
        <p:spPr>
          <a:xfrm>
            <a:off x="6311900" y="-1"/>
            <a:ext cx="58801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84"/>
          <p:cNvSpPr txBox="1">
            <a:spLocks noGrp="1"/>
          </p:cNvSpPr>
          <p:nvPr>
            <p:ph type="title"/>
          </p:nvPr>
        </p:nvSpPr>
        <p:spPr>
          <a:xfrm>
            <a:off x="620713" y="3724882"/>
            <a:ext cx="5475287" cy="182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84"/>
          <p:cNvSpPr>
            <a:spLocks noGrp="1"/>
          </p:cNvSpPr>
          <p:nvPr>
            <p:ph type="pic" idx="2"/>
          </p:nvPr>
        </p:nvSpPr>
        <p:spPr>
          <a:xfrm>
            <a:off x="658813" y="692150"/>
            <a:ext cx="1289050" cy="128905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84"/>
          <p:cNvSpPr txBox="1">
            <a:spLocks noGrp="1"/>
          </p:cNvSpPr>
          <p:nvPr>
            <p:ph type="body" idx="1"/>
          </p:nvPr>
        </p:nvSpPr>
        <p:spPr>
          <a:xfrm>
            <a:off x="658813" y="5842000"/>
            <a:ext cx="5437187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2426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одержание">
  <p:cSld name="Содержание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7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2681816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57"/>
          <p:cNvSpPr txBox="1">
            <a:spLocks noGrp="1"/>
          </p:cNvSpPr>
          <p:nvPr>
            <p:ph type="body" idx="1"/>
          </p:nvPr>
        </p:nvSpPr>
        <p:spPr>
          <a:xfrm>
            <a:off x="4043363" y="692150"/>
            <a:ext cx="7489825" cy="550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810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AutoNum type="arabicPeriod"/>
              <a:defRPr sz="2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marL="914400" lvl="1" indent="-3175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>
                <a:solidFill>
                  <a:schemeClr val="dk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57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70118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+ объект">
  <p:cSld name="Заголовок + объект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8"/>
          <p:cNvSpPr txBox="1">
            <a:spLocks noGrp="1"/>
          </p:cNvSpPr>
          <p:nvPr>
            <p:ph type="body" idx="1"/>
          </p:nvPr>
        </p:nvSpPr>
        <p:spPr>
          <a:xfrm>
            <a:off x="658813" y="1773238"/>
            <a:ext cx="10874375" cy="4447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−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58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58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6A6A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61734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26" Type="http://schemas.openxmlformats.org/officeDocument/2006/relationships/slideLayout" Target="../slideLayouts/slideLayout62.xml"/><Relationship Id="rId39" Type="http://schemas.openxmlformats.org/officeDocument/2006/relationships/slideLayout" Target="../slideLayouts/slideLayout75.xml"/><Relationship Id="rId21" Type="http://schemas.openxmlformats.org/officeDocument/2006/relationships/slideLayout" Target="../slideLayouts/slideLayout57.xml"/><Relationship Id="rId34" Type="http://schemas.openxmlformats.org/officeDocument/2006/relationships/slideLayout" Target="../slideLayouts/slideLayout70.xml"/><Relationship Id="rId42" Type="http://schemas.openxmlformats.org/officeDocument/2006/relationships/theme" Target="../theme/theme2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slideLayout" Target="../slideLayouts/slideLayout56.xml"/><Relationship Id="rId29" Type="http://schemas.openxmlformats.org/officeDocument/2006/relationships/slideLayout" Target="../slideLayouts/slideLayout65.xml"/><Relationship Id="rId41" Type="http://schemas.openxmlformats.org/officeDocument/2006/relationships/slideLayout" Target="../slideLayouts/slideLayout77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24" Type="http://schemas.openxmlformats.org/officeDocument/2006/relationships/slideLayout" Target="../slideLayouts/slideLayout60.xml"/><Relationship Id="rId32" Type="http://schemas.openxmlformats.org/officeDocument/2006/relationships/slideLayout" Target="../slideLayouts/slideLayout68.xml"/><Relationship Id="rId37" Type="http://schemas.openxmlformats.org/officeDocument/2006/relationships/slideLayout" Target="../slideLayouts/slideLayout73.xml"/><Relationship Id="rId40" Type="http://schemas.openxmlformats.org/officeDocument/2006/relationships/slideLayout" Target="../slideLayouts/slideLayout76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23" Type="http://schemas.openxmlformats.org/officeDocument/2006/relationships/slideLayout" Target="../slideLayouts/slideLayout59.xml"/><Relationship Id="rId28" Type="http://schemas.openxmlformats.org/officeDocument/2006/relationships/slideLayout" Target="../slideLayouts/slideLayout64.xml"/><Relationship Id="rId36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55.xml"/><Relationship Id="rId31" Type="http://schemas.openxmlformats.org/officeDocument/2006/relationships/slideLayout" Target="../slideLayouts/slideLayout67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58.xml"/><Relationship Id="rId27" Type="http://schemas.openxmlformats.org/officeDocument/2006/relationships/slideLayout" Target="../slideLayouts/slideLayout63.xml"/><Relationship Id="rId30" Type="http://schemas.openxmlformats.org/officeDocument/2006/relationships/slideLayout" Target="../slideLayouts/slideLayout66.xml"/><Relationship Id="rId35" Type="http://schemas.openxmlformats.org/officeDocument/2006/relationships/slideLayout" Target="../slideLayouts/slideLayout71.xml"/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5" Type="http://schemas.openxmlformats.org/officeDocument/2006/relationships/slideLayout" Target="../slideLayouts/slideLayout61.xml"/><Relationship Id="rId33" Type="http://schemas.openxmlformats.org/officeDocument/2006/relationships/slideLayout" Target="../slideLayouts/slideLayout69.xml"/><Relationship Id="rId38" Type="http://schemas.openxmlformats.org/officeDocument/2006/relationships/slideLayout" Target="../slideLayouts/slideLayout7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2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"/>
              <a:buNone/>
              <a:defRPr sz="3600" b="0" i="0" u="none" strike="noStrike" cap="non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42"/>
          <p:cNvSpPr txBox="1">
            <a:spLocks noGrp="1"/>
          </p:cNvSpPr>
          <p:nvPr>
            <p:ph type="body" idx="1"/>
          </p:nvPr>
        </p:nvSpPr>
        <p:spPr>
          <a:xfrm>
            <a:off x="658813" y="1773238"/>
            <a:ext cx="10855852" cy="4464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−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42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" name="Google Shape;13;p42"/>
          <p:cNvGrpSpPr/>
          <p:nvPr/>
        </p:nvGrpSpPr>
        <p:grpSpPr>
          <a:xfrm>
            <a:off x="0" y="-114752"/>
            <a:ext cx="12188148" cy="64309"/>
            <a:chOff x="0" y="1773238"/>
            <a:chExt cx="12188148" cy="735184"/>
          </a:xfrm>
        </p:grpSpPr>
        <p:cxnSp>
          <p:nvCxnSpPr>
            <p:cNvPr id="14" name="Google Shape;14;p42"/>
            <p:cNvCxnSpPr/>
            <p:nvPr/>
          </p:nvCxnSpPr>
          <p:spPr>
            <a:xfrm>
              <a:off x="0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15;p42"/>
            <p:cNvCxnSpPr/>
            <p:nvPr/>
          </p:nvCxnSpPr>
          <p:spPr>
            <a:xfrm>
              <a:off x="677119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16;p42"/>
            <p:cNvCxnSpPr/>
            <p:nvPr/>
          </p:nvCxnSpPr>
          <p:spPr>
            <a:xfrm>
              <a:off x="135423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7" name="Google Shape;17;p42"/>
            <p:cNvCxnSpPr/>
            <p:nvPr/>
          </p:nvCxnSpPr>
          <p:spPr>
            <a:xfrm>
              <a:off x="2031357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8" name="Google Shape;18;p42"/>
            <p:cNvCxnSpPr/>
            <p:nvPr/>
          </p:nvCxnSpPr>
          <p:spPr>
            <a:xfrm>
              <a:off x="2708476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9" name="Google Shape;19;p42"/>
            <p:cNvCxnSpPr/>
            <p:nvPr/>
          </p:nvCxnSpPr>
          <p:spPr>
            <a:xfrm>
              <a:off x="3385595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0" name="Google Shape;20;p42"/>
            <p:cNvCxnSpPr/>
            <p:nvPr/>
          </p:nvCxnSpPr>
          <p:spPr>
            <a:xfrm>
              <a:off x="4062714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1" name="Google Shape;21;p42"/>
            <p:cNvCxnSpPr/>
            <p:nvPr/>
          </p:nvCxnSpPr>
          <p:spPr>
            <a:xfrm>
              <a:off x="4739833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2" name="Google Shape;22;p42"/>
            <p:cNvCxnSpPr/>
            <p:nvPr/>
          </p:nvCxnSpPr>
          <p:spPr>
            <a:xfrm>
              <a:off x="5416952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3" name="Google Shape;23;p42"/>
            <p:cNvCxnSpPr/>
            <p:nvPr/>
          </p:nvCxnSpPr>
          <p:spPr>
            <a:xfrm>
              <a:off x="6094071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4" name="Google Shape;24;p42"/>
            <p:cNvCxnSpPr/>
            <p:nvPr/>
          </p:nvCxnSpPr>
          <p:spPr>
            <a:xfrm>
              <a:off x="6771190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" name="Google Shape;25;p42"/>
            <p:cNvCxnSpPr/>
            <p:nvPr/>
          </p:nvCxnSpPr>
          <p:spPr>
            <a:xfrm>
              <a:off x="7448309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6" name="Google Shape;26;p42"/>
            <p:cNvCxnSpPr/>
            <p:nvPr/>
          </p:nvCxnSpPr>
          <p:spPr>
            <a:xfrm>
              <a:off x="812542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7" name="Google Shape;27;p42"/>
            <p:cNvCxnSpPr/>
            <p:nvPr/>
          </p:nvCxnSpPr>
          <p:spPr>
            <a:xfrm>
              <a:off x="8802547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8" name="Google Shape;28;p42"/>
            <p:cNvCxnSpPr/>
            <p:nvPr/>
          </p:nvCxnSpPr>
          <p:spPr>
            <a:xfrm>
              <a:off x="9479666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9" name="Google Shape;29;p42"/>
            <p:cNvCxnSpPr/>
            <p:nvPr/>
          </p:nvCxnSpPr>
          <p:spPr>
            <a:xfrm>
              <a:off x="10156785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0" name="Google Shape;30;p42"/>
            <p:cNvCxnSpPr/>
            <p:nvPr/>
          </p:nvCxnSpPr>
          <p:spPr>
            <a:xfrm>
              <a:off x="10833904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1" name="Google Shape;31;p42"/>
            <p:cNvCxnSpPr/>
            <p:nvPr/>
          </p:nvCxnSpPr>
          <p:spPr>
            <a:xfrm>
              <a:off x="11511023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2" name="Google Shape;32;p42"/>
            <p:cNvCxnSpPr/>
            <p:nvPr/>
          </p:nvCxnSpPr>
          <p:spPr>
            <a:xfrm>
              <a:off x="1218814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33" name="Google Shape;33;p42"/>
          <p:cNvGrpSpPr/>
          <p:nvPr/>
        </p:nvGrpSpPr>
        <p:grpSpPr>
          <a:xfrm>
            <a:off x="-3" y="6987088"/>
            <a:ext cx="12188148" cy="64309"/>
            <a:chOff x="0" y="1773238"/>
            <a:chExt cx="12188148" cy="735184"/>
          </a:xfrm>
        </p:grpSpPr>
        <p:cxnSp>
          <p:nvCxnSpPr>
            <p:cNvPr id="34" name="Google Shape;34;p42"/>
            <p:cNvCxnSpPr/>
            <p:nvPr/>
          </p:nvCxnSpPr>
          <p:spPr>
            <a:xfrm>
              <a:off x="0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5" name="Google Shape;35;p42"/>
            <p:cNvCxnSpPr/>
            <p:nvPr/>
          </p:nvCxnSpPr>
          <p:spPr>
            <a:xfrm>
              <a:off x="677119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6" name="Google Shape;36;p42"/>
            <p:cNvCxnSpPr/>
            <p:nvPr/>
          </p:nvCxnSpPr>
          <p:spPr>
            <a:xfrm>
              <a:off x="135423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7" name="Google Shape;37;p42"/>
            <p:cNvCxnSpPr/>
            <p:nvPr/>
          </p:nvCxnSpPr>
          <p:spPr>
            <a:xfrm>
              <a:off x="2031357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8" name="Google Shape;38;p42"/>
            <p:cNvCxnSpPr/>
            <p:nvPr/>
          </p:nvCxnSpPr>
          <p:spPr>
            <a:xfrm>
              <a:off x="2708476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9" name="Google Shape;39;p42"/>
            <p:cNvCxnSpPr/>
            <p:nvPr/>
          </p:nvCxnSpPr>
          <p:spPr>
            <a:xfrm>
              <a:off x="3385595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0" name="Google Shape;40;p42"/>
            <p:cNvCxnSpPr/>
            <p:nvPr/>
          </p:nvCxnSpPr>
          <p:spPr>
            <a:xfrm>
              <a:off x="4062714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1" name="Google Shape;41;p42"/>
            <p:cNvCxnSpPr/>
            <p:nvPr/>
          </p:nvCxnSpPr>
          <p:spPr>
            <a:xfrm>
              <a:off x="4739833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2" name="Google Shape;42;p42"/>
            <p:cNvCxnSpPr/>
            <p:nvPr/>
          </p:nvCxnSpPr>
          <p:spPr>
            <a:xfrm>
              <a:off x="5416952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3" name="Google Shape;43;p42"/>
            <p:cNvCxnSpPr/>
            <p:nvPr/>
          </p:nvCxnSpPr>
          <p:spPr>
            <a:xfrm>
              <a:off x="6094071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4" name="Google Shape;44;p42"/>
            <p:cNvCxnSpPr/>
            <p:nvPr/>
          </p:nvCxnSpPr>
          <p:spPr>
            <a:xfrm>
              <a:off x="6771190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5" name="Google Shape;45;p42"/>
            <p:cNvCxnSpPr/>
            <p:nvPr/>
          </p:nvCxnSpPr>
          <p:spPr>
            <a:xfrm>
              <a:off x="7448309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6" name="Google Shape;46;p42"/>
            <p:cNvCxnSpPr/>
            <p:nvPr/>
          </p:nvCxnSpPr>
          <p:spPr>
            <a:xfrm>
              <a:off x="812542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7" name="Google Shape;47;p42"/>
            <p:cNvCxnSpPr/>
            <p:nvPr/>
          </p:nvCxnSpPr>
          <p:spPr>
            <a:xfrm>
              <a:off x="8802547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8" name="Google Shape;48;p42"/>
            <p:cNvCxnSpPr/>
            <p:nvPr/>
          </p:nvCxnSpPr>
          <p:spPr>
            <a:xfrm>
              <a:off x="9479666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" name="Google Shape;49;p42"/>
            <p:cNvCxnSpPr/>
            <p:nvPr/>
          </p:nvCxnSpPr>
          <p:spPr>
            <a:xfrm>
              <a:off x="10156785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0" name="Google Shape;50;p42"/>
            <p:cNvCxnSpPr/>
            <p:nvPr/>
          </p:nvCxnSpPr>
          <p:spPr>
            <a:xfrm>
              <a:off x="10833904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1" name="Google Shape;51;p42"/>
            <p:cNvCxnSpPr/>
            <p:nvPr/>
          </p:nvCxnSpPr>
          <p:spPr>
            <a:xfrm>
              <a:off x="11511023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2" name="Google Shape;52;p42"/>
            <p:cNvCxnSpPr/>
            <p:nvPr/>
          </p:nvCxnSpPr>
          <p:spPr>
            <a:xfrm>
              <a:off x="1218814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230498452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  <p:sldLayoutId id="2147483718" r:id="rId26"/>
    <p:sldLayoutId id="2147483719" r:id="rId27"/>
    <p:sldLayoutId id="2147483720" r:id="rId28"/>
    <p:sldLayoutId id="2147483721" r:id="rId29"/>
    <p:sldLayoutId id="2147483722" r:id="rId30"/>
    <p:sldLayoutId id="2147483723" r:id="rId31"/>
    <p:sldLayoutId id="2147483724" r:id="rId32"/>
    <p:sldLayoutId id="2147483725" r:id="rId33"/>
    <p:sldLayoutId id="2147483726" r:id="rId34"/>
    <p:sldLayoutId id="2147483727" r:id="rId35"/>
    <p:sldLayoutId id="2147483771" r:id="rId3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15">
          <p15:clr>
            <a:srgbClr val="FDE53C"/>
          </p15:clr>
        </p15:guide>
        <p15:guide id="2" pos="7265">
          <p15:clr>
            <a:srgbClr val="FDE53C"/>
          </p15:clr>
        </p15:guide>
        <p15:guide id="3" orient="horz" pos="3906">
          <p15:clr>
            <a:srgbClr val="FDE53C"/>
          </p15:clr>
        </p15:guide>
        <p15:guide id="4" pos="5110">
          <p15:clr>
            <a:srgbClr val="FDE53C"/>
          </p15:clr>
        </p15:guide>
        <p15:guide id="5" pos="2547">
          <p15:clr>
            <a:srgbClr val="FDE53C"/>
          </p15:clr>
        </p15:guide>
        <p15:guide id="6" pos="3840">
          <p15:clr>
            <a:srgbClr val="FDE53C"/>
          </p15:clr>
        </p15:guide>
        <p15:guide id="7" orient="horz" pos="436">
          <p15:clr>
            <a:srgbClr val="FDE53C"/>
          </p15:clr>
        </p15:guide>
        <p15:guide id="8" orient="horz" pos="1117">
          <p15:clr>
            <a:srgbClr val="FDE53C"/>
          </p15:clr>
        </p15:guide>
        <p15:guide id="9" pos="2116">
          <p15:clr>
            <a:srgbClr val="FDE53C"/>
          </p15:clr>
        </p15:guide>
        <p15:guide id="10" pos="5541">
          <p15:clr>
            <a:srgbClr val="FDE53C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2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10855854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"/>
              <a:buNone/>
              <a:defRPr sz="3600" b="0" i="0" u="none" strike="noStrike" cap="non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42"/>
          <p:cNvSpPr txBox="1">
            <a:spLocks noGrp="1"/>
          </p:cNvSpPr>
          <p:nvPr>
            <p:ph type="body" idx="1"/>
          </p:nvPr>
        </p:nvSpPr>
        <p:spPr>
          <a:xfrm>
            <a:off x="658813" y="1773238"/>
            <a:ext cx="10855852" cy="4464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−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42"/>
          <p:cNvSpPr txBox="1">
            <a:spLocks noGrp="1"/>
          </p:cNvSpPr>
          <p:nvPr>
            <p:ph type="ftr" idx="11"/>
          </p:nvPr>
        </p:nvSpPr>
        <p:spPr>
          <a:xfrm>
            <a:off x="671513" y="167981"/>
            <a:ext cx="10874375" cy="24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" name="Google Shape;13;p42"/>
          <p:cNvGrpSpPr/>
          <p:nvPr/>
        </p:nvGrpSpPr>
        <p:grpSpPr>
          <a:xfrm>
            <a:off x="0" y="-114752"/>
            <a:ext cx="12188148" cy="64309"/>
            <a:chOff x="0" y="1773238"/>
            <a:chExt cx="12188148" cy="735184"/>
          </a:xfrm>
        </p:grpSpPr>
        <p:cxnSp>
          <p:nvCxnSpPr>
            <p:cNvPr id="14" name="Google Shape;14;p42"/>
            <p:cNvCxnSpPr/>
            <p:nvPr/>
          </p:nvCxnSpPr>
          <p:spPr>
            <a:xfrm>
              <a:off x="0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" name="Google Shape;15;p42"/>
            <p:cNvCxnSpPr/>
            <p:nvPr/>
          </p:nvCxnSpPr>
          <p:spPr>
            <a:xfrm>
              <a:off x="677119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6" name="Google Shape;16;p42"/>
            <p:cNvCxnSpPr/>
            <p:nvPr/>
          </p:nvCxnSpPr>
          <p:spPr>
            <a:xfrm>
              <a:off x="135423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7" name="Google Shape;17;p42"/>
            <p:cNvCxnSpPr/>
            <p:nvPr/>
          </p:nvCxnSpPr>
          <p:spPr>
            <a:xfrm>
              <a:off x="2031357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8" name="Google Shape;18;p42"/>
            <p:cNvCxnSpPr/>
            <p:nvPr/>
          </p:nvCxnSpPr>
          <p:spPr>
            <a:xfrm>
              <a:off x="2708476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9" name="Google Shape;19;p42"/>
            <p:cNvCxnSpPr/>
            <p:nvPr/>
          </p:nvCxnSpPr>
          <p:spPr>
            <a:xfrm>
              <a:off x="3385595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0" name="Google Shape;20;p42"/>
            <p:cNvCxnSpPr/>
            <p:nvPr/>
          </p:nvCxnSpPr>
          <p:spPr>
            <a:xfrm>
              <a:off x="4062714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1" name="Google Shape;21;p42"/>
            <p:cNvCxnSpPr/>
            <p:nvPr/>
          </p:nvCxnSpPr>
          <p:spPr>
            <a:xfrm>
              <a:off x="4739833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2" name="Google Shape;22;p42"/>
            <p:cNvCxnSpPr/>
            <p:nvPr/>
          </p:nvCxnSpPr>
          <p:spPr>
            <a:xfrm>
              <a:off x="5416952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3" name="Google Shape;23;p42"/>
            <p:cNvCxnSpPr/>
            <p:nvPr/>
          </p:nvCxnSpPr>
          <p:spPr>
            <a:xfrm>
              <a:off x="6094071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4" name="Google Shape;24;p42"/>
            <p:cNvCxnSpPr/>
            <p:nvPr/>
          </p:nvCxnSpPr>
          <p:spPr>
            <a:xfrm>
              <a:off x="6771190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" name="Google Shape;25;p42"/>
            <p:cNvCxnSpPr/>
            <p:nvPr/>
          </p:nvCxnSpPr>
          <p:spPr>
            <a:xfrm>
              <a:off x="7448309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6" name="Google Shape;26;p42"/>
            <p:cNvCxnSpPr/>
            <p:nvPr/>
          </p:nvCxnSpPr>
          <p:spPr>
            <a:xfrm>
              <a:off x="812542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7" name="Google Shape;27;p42"/>
            <p:cNvCxnSpPr/>
            <p:nvPr/>
          </p:nvCxnSpPr>
          <p:spPr>
            <a:xfrm>
              <a:off x="8802547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8" name="Google Shape;28;p42"/>
            <p:cNvCxnSpPr/>
            <p:nvPr/>
          </p:nvCxnSpPr>
          <p:spPr>
            <a:xfrm>
              <a:off x="9479666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9" name="Google Shape;29;p42"/>
            <p:cNvCxnSpPr/>
            <p:nvPr/>
          </p:nvCxnSpPr>
          <p:spPr>
            <a:xfrm>
              <a:off x="10156785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0" name="Google Shape;30;p42"/>
            <p:cNvCxnSpPr/>
            <p:nvPr/>
          </p:nvCxnSpPr>
          <p:spPr>
            <a:xfrm>
              <a:off x="10833904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1" name="Google Shape;31;p42"/>
            <p:cNvCxnSpPr/>
            <p:nvPr/>
          </p:nvCxnSpPr>
          <p:spPr>
            <a:xfrm>
              <a:off x="11511023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2" name="Google Shape;32;p42"/>
            <p:cNvCxnSpPr/>
            <p:nvPr/>
          </p:nvCxnSpPr>
          <p:spPr>
            <a:xfrm>
              <a:off x="1218814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33" name="Google Shape;33;p42"/>
          <p:cNvGrpSpPr/>
          <p:nvPr/>
        </p:nvGrpSpPr>
        <p:grpSpPr>
          <a:xfrm>
            <a:off x="-3" y="6987088"/>
            <a:ext cx="12188148" cy="64309"/>
            <a:chOff x="0" y="1773238"/>
            <a:chExt cx="12188148" cy="735184"/>
          </a:xfrm>
        </p:grpSpPr>
        <p:cxnSp>
          <p:nvCxnSpPr>
            <p:cNvPr id="34" name="Google Shape;34;p42"/>
            <p:cNvCxnSpPr/>
            <p:nvPr/>
          </p:nvCxnSpPr>
          <p:spPr>
            <a:xfrm>
              <a:off x="0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5" name="Google Shape;35;p42"/>
            <p:cNvCxnSpPr/>
            <p:nvPr/>
          </p:nvCxnSpPr>
          <p:spPr>
            <a:xfrm>
              <a:off x="677119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6" name="Google Shape;36;p42"/>
            <p:cNvCxnSpPr/>
            <p:nvPr/>
          </p:nvCxnSpPr>
          <p:spPr>
            <a:xfrm>
              <a:off x="135423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7" name="Google Shape;37;p42"/>
            <p:cNvCxnSpPr/>
            <p:nvPr/>
          </p:nvCxnSpPr>
          <p:spPr>
            <a:xfrm>
              <a:off x="2031357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8" name="Google Shape;38;p42"/>
            <p:cNvCxnSpPr/>
            <p:nvPr/>
          </p:nvCxnSpPr>
          <p:spPr>
            <a:xfrm>
              <a:off x="2708476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9" name="Google Shape;39;p42"/>
            <p:cNvCxnSpPr/>
            <p:nvPr/>
          </p:nvCxnSpPr>
          <p:spPr>
            <a:xfrm>
              <a:off x="3385595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0" name="Google Shape;40;p42"/>
            <p:cNvCxnSpPr/>
            <p:nvPr/>
          </p:nvCxnSpPr>
          <p:spPr>
            <a:xfrm>
              <a:off x="4062714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1" name="Google Shape;41;p42"/>
            <p:cNvCxnSpPr/>
            <p:nvPr/>
          </p:nvCxnSpPr>
          <p:spPr>
            <a:xfrm>
              <a:off x="4739833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2" name="Google Shape;42;p42"/>
            <p:cNvCxnSpPr/>
            <p:nvPr/>
          </p:nvCxnSpPr>
          <p:spPr>
            <a:xfrm>
              <a:off x="5416952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3" name="Google Shape;43;p42"/>
            <p:cNvCxnSpPr/>
            <p:nvPr/>
          </p:nvCxnSpPr>
          <p:spPr>
            <a:xfrm>
              <a:off x="6094071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4" name="Google Shape;44;p42"/>
            <p:cNvCxnSpPr/>
            <p:nvPr/>
          </p:nvCxnSpPr>
          <p:spPr>
            <a:xfrm>
              <a:off x="6771190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5" name="Google Shape;45;p42"/>
            <p:cNvCxnSpPr/>
            <p:nvPr/>
          </p:nvCxnSpPr>
          <p:spPr>
            <a:xfrm>
              <a:off x="7448309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6" name="Google Shape;46;p42"/>
            <p:cNvCxnSpPr/>
            <p:nvPr/>
          </p:nvCxnSpPr>
          <p:spPr>
            <a:xfrm>
              <a:off x="812542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7" name="Google Shape;47;p42"/>
            <p:cNvCxnSpPr/>
            <p:nvPr/>
          </p:nvCxnSpPr>
          <p:spPr>
            <a:xfrm>
              <a:off x="8802547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8" name="Google Shape;48;p42"/>
            <p:cNvCxnSpPr/>
            <p:nvPr/>
          </p:nvCxnSpPr>
          <p:spPr>
            <a:xfrm>
              <a:off x="9479666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9" name="Google Shape;49;p42"/>
            <p:cNvCxnSpPr/>
            <p:nvPr/>
          </p:nvCxnSpPr>
          <p:spPr>
            <a:xfrm>
              <a:off x="10156785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0" name="Google Shape;50;p42"/>
            <p:cNvCxnSpPr/>
            <p:nvPr/>
          </p:nvCxnSpPr>
          <p:spPr>
            <a:xfrm>
              <a:off x="10833904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1" name="Google Shape;51;p42"/>
            <p:cNvCxnSpPr/>
            <p:nvPr/>
          </p:nvCxnSpPr>
          <p:spPr>
            <a:xfrm>
              <a:off x="11511023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2" name="Google Shape;52;p42"/>
            <p:cNvCxnSpPr/>
            <p:nvPr/>
          </p:nvCxnSpPr>
          <p:spPr>
            <a:xfrm>
              <a:off x="12188148" y="1773238"/>
              <a:ext cx="0" cy="735184"/>
            </a:xfrm>
            <a:prstGeom prst="straightConnector1">
              <a:avLst/>
            </a:prstGeom>
            <a:noFill/>
            <a:ln w="9525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396523947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3" r:id="rId24"/>
    <p:sldLayoutId id="2147483754" r:id="rId25"/>
    <p:sldLayoutId id="2147483755" r:id="rId26"/>
    <p:sldLayoutId id="2147483756" r:id="rId27"/>
    <p:sldLayoutId id="2147483757" r:id="rId28"/>
    <p:sldLayoutId id="2147483758" r:id="rId29"/>
    <p:sldLayoutId id="2147483759" r:id="rId30"/>
    <p:sldLayoutId id="2147483760" r:id="rId31"/>
    <p:sldLayoutId id="2147483761" r:id="rId32"/>
    <p:sldLayoutId id="2147483762" r:id="rId33"/>
    <p:sldLayoutId id="2147483763" r:id="rId34"/>
    <p:sldLayoutId id="2147483764" r:id="rId35"/>
    <p:sldLayoutId id="2147483765" r:id="rId36"/>
    <p:sldLayoutId id="2147483766" r:id="rId37"/>
    <p:sldLayoutId id="2147483767" r:id="rId38"/>
    <p:sldLayoutId id="2147483768" r:id="rId39"/>
    <p:sldLayoutId id="2147483769" r:id="rId40"/>
    <p:sldLayoutId id="2147483770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15">
          <p15:clr>
            <a:srgbClr val="FDE53C"/>
          </p15:clr>
        </p15:guide>
        <p15:guide id="2" pos="7265">
          <p15:clr>
            <a:srgbClr val="FDE53C"/>
          </p15:clr>
        </p15:guide>
        <p15:guide id="3" orient="horz" pos="3906">
          <p15:clr>
            <a:srgbClr val="FDE53C"/>
          </p15:clr>
        </p15:guide>
        <p15:guide id="4" pos="5110">
          <p15:clr>
            <a:srgbClr val="FDE53C"/>
          </p15:clr>
        </p15:guide>
        <p15:guide id="5" pos="2547">
          <p15:clr>
            <a:srgbClr val="FDE53C"/>
          </p15:clr>
        </p15:guide>
        <p15:guide id="6" pos="3840">
          <p15:clr>
            <a:srgbClr val="FDE53C"/>
          </p15:clr>
        </p15:guide>
        <p15:guide id="7" orient="horz" pos="436">
          <p15:clr>
            <a:srgbClr val="FDE53C"/>
          </p15:clr>
        </p15:guide>
        <p15:guide id="8" orient="horz" pos="1117">
          <p15:clr>
            <a:srgbClr val="FDE53C"/>
          </p15:clr>
        </p15:guide>
        <p15:guide id="9" pos="2116">
          <p15:clr>
            <a:srgbClr val="FDE53C"/>
          </p15:clr>
        </p15:guide>
        <p15:guide id="10" pos="5541">
          <p15:clr>
            <a:srgbClr val="FDE53C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"/>
          <p:cNvSpPr txBox="1">
            <a:spLocks noGrp="1"/>
          </p:cNvSpPr>
          <p:nvPr>
            <p:ph type="body" idx="1"/>
          </p:nvPr>
        </p:nvSpPr>
        <p:spPr>
          <a:xfrm>
            <a:off x="658813" y="3067204"/>
            <a:ext cx="10223400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ru-RU" dirty="0"/>
              <a:t>Авторы идеи: Арсений Селякин</a:t>
            </a:r>
            <a:r>
              <a:rPr lang="en-US" dirty="0"/>
              <a:t>, </a:t>
            </a:r>
            <a:r>
              <a:rPr lang="ru-RU" dirty="0"/>
              <a:t>Артем Агафонов</a:t>
            </a:r>
            <a:br>
              <a:rPr lang="ru-RU" dirty="0"/>
            </a:br>
            <a:r>
              <a:rPr lang="ru-RU" dirty="0"/>
              <a:t>Ментор: Арсений Селякин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Команда проекта: </a:t>
            </a:r>
            <a:br>
              <a:rPr lang="ru-RU" dirty="0"/>
            </a:br>
            <a:r>
              <a:rPr lang="ru-RU" dirty="0"/>
              <a:t>Евгений Шаров</a:t>
            </a:r>
            <a:br>
              <a:rPr lang="ru-RU" dirty="0"/>
            </a:br>
            <a:r>
              <a:rPr lang="ru-RU" dirty="0"/>
              <a:t>Артем Кугушев</a:t>
            </a:r>
            <a:br>
              <a:rPr lang="ru-RU" dirty="0"/>
            </a:br>
            <a:r>
              <a:rPr lang="ru-RU" dirty="0"/>
              <a:t>Алексей Сомов</a:t>
            </a:r>
            <a:br>
              <a:rPr lang="ru-RU" dirty="0"/>
            </a:br>
            <a:r>
              <a:rPr lang="ru-RU" dirty="0"/>
              <a:t>Антон Боговский</a:t>
            </a:r>
            <a:endParaRPr dirty="0"/>
          </a:p>
        </p:txBody>
      </p:sp>
      <p:sp>
        <p:nvSpPr>
          <p:cNvPr id="363" name="Google Shape;363;p1"/>
          <p:cNvSpPr txBox="1">
            <a:spLocks noGrp="1"/>
          </p:cNvSpPr>
          <p:nvPr>
            <p:ph type="title"/>
          </p:nvPr>
        </p:nvSpPr>
        <p:spPr>
          <a:xfrm>
            <a:off x="658813" y="47306"/>
            <a:ext cx="10074290" cy="2742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</a:pPr>
            <a:r>
              <a:rPr lang="ru-RU" b="1" dirty="0">
                <a:effectLst/>
              </a:rPr>
              <a:t>Моделирование городского трафика и анализ точек интереса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278966" cy="6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</a:pPr>
            <a:r>
              <a:rPr lang="ru-RU" dirty="0"/>
              <a:t>Анализ источников данных</a:t>
            </a:r>
            <a:endParaRPr dirty="0"/>
          </a:p>
        </p:txBody>
      </p:sp>
      <p:sp>
        <p:nvSpPr>
          <p:cNvPr id="413" name="Google Shape;413;p6"/>
          <p:cNvSpPr txBox="1"/>
          <p:nvPr/>
        </p:nvSpPr>
        <p:spPr>
          <a:xfrm>
            <a:off x="677334" y="2235365"/>
            <a:ext cx="4512183" cy="359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55588" marR="0" lvl="1" indent="-255588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7FF"/>
              </a:buClr>
              <a:buSzPct val="100000"/>
              <a:buFont typeface="Arial"/>
              <a:buChar char="•"/>
              <a:tabLst/>
              <a:defRPr/>
            </a:pP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Снимки со спутников получается выгружать в разрешении 10м на пиксель, без облаков и при лучшей освещенности для заданного периода времени.</a:t>
            </a:r>
            <a:b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</a:br>
            <a:endParaRPr kumimoji="0" lang="ru-RU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255588" marR="0" lvl="1" indent="-255588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77FF"/>
              </a:buClr>
              <a:buSzPct val="100000"/>
              <a:buFont typeface="Arial"/>
              <a:buChar char="•"/>
              <a:tabLst/>
              <a:defRPr/>
            </a:pP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Зелёные зоны могут располагаться вокруг </a:t>
            </a:r>
            <a:r>
              <a:rPr lang="ru-RU" sz="2000" dirty="0"/>
              <a:t>инфраструктурных объектов. В частности, около магистралей.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E10722F-60AE-AF60-1D8D-D970ACA91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4183" y="252013"/>
            <a:ext cx="2609704" cy="273427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9D30F88-5AE5-735A-1223-95736D84A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2719" y="252013"/>
            <a:ext cx="3105309" cy="274969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01EF35-4665-D0E5-82A2-D9D5CDBF1A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656"/>
          <a:stretch/>
        </p:blipFill>
        <p:spPr>
          <a:xfrm>
            <a:off x="6259519" y="3429000"/>
            <a:ext cx="5052590" cy="282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728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C9441E2-E7E1-38F1-85A6-7DD927463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92150"/>
            <a:ext cx="4663017" cy="1081088"/>
          </a:xfrm>
        </p:spPr>
        <p:txBody>
          <a:bodyPr wrap="square" anchor="t">
            <a:normAutofit/>
          </a:bodyPr>
          <a:lstStyle/>
          <a:p>
            <a:r>
              <a:rPr lang="ru-RU" dirty="0"/>
              <a:t>Пример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198DF4-D980-BB9D-595E-7BB19BD347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8" r="10370" b="4818"/>
          <a:stretch/>
        </p:blipFill>
        <p:spPr>
          <a:xfrm>
            <a:off x="677334" y="1481431"/>
            <a:ext cx="5225144" cy="46844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B67A72F-3308-0401-3356-39AF9D7EE8A2}"/>
              </a:ext>
            </a:extLst>
          </p:cNvPr>
          <p:cNvSpPr txBox="1"/>
          <p:nvPr/>
        </p:nvSpPr>
        <p:spPr>
          <a:xfrm>
            <a:off x="6289524" y="1687084"/>
            <a:ext cx="493185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dk1"/>
                </a:solidFill>
              </a:rPr>
              <a:t>Через Overpass API выгружаем полигоны с тегами</a:t>
            </a:r>
          </a:p>
          <a:p>
            <a:r>
              <a:rPr lang="ru-RU" sz="1600" dirty="0">
                <a:solidFill>
                  <a:schemeClr val="dk1"/>
                </a:solidFill>
              </a:rPr>
              <a:t>'</a:t>
            </a:r>
            <a:r>
              <a:rPr lang="ru-RU" sz="1600" dirty="0" err="1">
                <a:solidFill>
                  <a:schemeClr val="dk1"/>
                </a:solidFill>
              </a:rPr>
              <a:t>landuse</a:t>
            </a:r>
            <a:r>
              <a:rPr lang="ru-RU" sz="1600" dirty="0">
                <a:solidFill>
                  <a:schemeClr val="dk1"/>
                </a:solidFill>
              </a:rPr>
              <a:t>'='</a:t>
            </a:r>
            <a:r>
              <a:rPr lang="ru-RU" sz="1600" dirty="0" err="1">
                <a:solidFill>
                  <a:schemeClr val="dk1"/>
                </a:solidFill>
              </a:rPr>
              <a:t>grass</a:t>
            </a:r>
            <a:r>
              <a:rPr lang="ru-RU" sz="1600" dirty="0">
                <a:solidFill>
                  <a:schemeClr val="dk1"/>
                </a:solidFill>
              </a:rPr>
              <a:t>’</a:t>
            </a:r>
          </a:p>
          <a:p>
            <a:r>
              <a:rPr lang="ru-RU" sz="1600" dirty="0">
                <a:solidFill>
                  <a:schemeClr val="dk1"/>
                </a:solidFill>
              </a:rPr>
              <a:t>'</a:t>
            </a:r>
            <a:r>
              <a:rPr lang="ru-RU" sz="1600" dirty="0" err="1">
                <a:solidFill>
                  <a:schemeClr val="dk1"/>
                </a:solidFill>
              </a:rPr>
              <a:t>natural</a:t>
            </a:r>
            <a:r>
              <a:rPr lang="ru-RU" sz="1600" dirty="0">
                <a:solidFill>
                  <a:schemeClr val="dk1"/>
                </a:solidFill>
              </a:rPr>
              <a:t>'='</a:t>
            </a:r>
            <a:r>
              <a:rPr lang="ru-RU" sz="1600" dirty="0" err="1">
                <a:solidFill>
                  <a:schemeClr val="dk1"/>
                </a:solidFill>
              </a:rPr>
              <a:t>wood</a:t>
            </a:r>
            <a:r>
              <a:rPr lang="ru-RU" sz="1600" dirty="0">
                <a:solidFill>
                  <a:schemeClr val="dk1"/>
                </a:solidFill>
              </a:rPr>
              <a:t>’</a:t>
            </a:r>
          </a:p>
          <a:p>
            <a:r>
              <a:rPr lang="ru-RU" sz="1600" dirty="0">
                <a:solidFill>
                  <a:schemeClr val="dk1"/>
                </a:solidFill>
              </a:rPr>
              <a:t>'</a:t>
            </a:r>
            <a:r>
              <a:rPr lang="ru-RU" sz="1600" dirty="0" err="1">
                <a:solidFill>
                  <a:schemeClr val="dk1"/>
                </a:solidFill>
              </a:rPr>
              <a:t>leisure</a:t>
            </a:r>
            <a:r>
              <a:rPr lang="ru-RU" sz="1600" dirty="0">
                <a:solidFill>
                  <a:schemeClr val="dk1"/>
                </a:solidFill>
              </a:rPr>
              <a:t>'='</a:t>
            </a:r>
            <a:r>
              <a:rPr lang="ru-RU" sz="1600" dirty="0" err="1">
                <a:solidFill>
                  <a:schemeClr val="dk1"/>
                </a:solidFill>
              </a:rPr>
              <a:t>park</a:t>
            </a:r>
            <a:r>
              <a:rPr lang="ru-RU" sz="1600" dirty="0">
                <a:solidFill>
                  <a:schemeClr val="dk1"/>
                </a:solidFill>
              </a:rPr>
              <a:t>’</a:t>
            </a:r>
          </a:p>
          <a:p>
            <a:r>
              <a:rPr lang="ru-RU" sz="1600" dirty="0">
                <a:solidFill>
                  <a:schemeClr val="dk1"/>
                </a:solidFill>
              </a:rPr>
              <a:t>'</a:t>
            </a:r>
            <a:r>
              <a:rPr lang="ru-RU" sz="1600" dirty="0" err="1">
                <a:solidFill>
                  <a:schemeClr val="dk1"/>
                </a:solidFill>
              </a:rPr>
              <a:t>landuse</a:t>
            </a:r>
            <a:r>
              <a:rPr lang="ru-RU" sz="1600" dirty="0">
                <a:solidFill>
                  <a:schemeClr val="dk1"/>
                </a:solidFill>
              </a:rPr>
              <a:t>'='</a:t>
            </a:r>
            <a:r>
              <a:rPr lang="ru-RU" sz="1600" dirty="0" err="1">
                <a:solidFill>
                  <a:schemeClr val="dk1"/>
                </a:solidFill>
              </a:rPr>
              <a:t>forest</a:t>
            </a:r>
            <a:r>
              <a:rPr lang="ru-RU" sz="1600" dirty="0">
                <a:solidFill>
                  <a:schemeClr val="dk1"/>
                </a:solidFill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1654088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13"/>
          <p:cNvPicPr preferRelativeResize="0"/>
          <p:nvPr/>
        </p:nvPicPr>
        <p:blipFill rotWithShape="1">
          <a:blip r:embed="rId3">
            <a:alphaModFix/>
          </a:blip>
          <a:srcRect l="72251" t="30440" r="96" b="31202"/>
          <a:stretch/>
        </p:blipFill>
        <p:spPr>
          <a:xfrm>
            <a:off x="0" y="692152"/>
            <a:ext cx="5243290" cy="6165848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13"/>
          <p:cNvSpPr txBox="1">
            <a:spLocks noGrp="1"/>
          </p:cNvSpPr>
          <p:nvPr>
            <p:ph type="title"/>
          </p:nvPr>
        </p:nvSpPr>
        <p:spPr>
          <a:xfrm>
            <a:off x="677334" y="2622900"/>
            <a:ext cx="5103534" cy="1586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ru-RU" dirty="0">
                <a:solidFill>
                  <a:schemeClr val="dk1"/>
                </a:solidFill>
              </a:rPr>
              <a:t>Текущие результаты</a:t>
            </a:r>
            <a:br>
              <a:rPr lang="ru-RU" dirty="0">
                <a:solidFill>
                  <a:schemeClr val="dk1"/>
                </a:solidFill>
              </a:rPr>
            </a:br>
            <a:r>
              <a:rPr lang="ru-RU" dirty="0">
                <a:solidFill>
                  <a:schemeClr val="dk1"/>
                </a:solidFill>
              </a:rPr>
              <a:t>по первой задаче</a:t>
            </a:r>
            <a:endParaRPr dirty="0"/>
          </a:p>
        </p:txBody>
      </p:sp>
      <p:sp>
        <p:nvSpPr>
          <p:cNvPr id="473" name="Google Shape;473;p13"/>
          <p:cNvSpPr txBox="1"/>
          <p:nvPr/>
        </p:nvSpPr>
        <p:spPr>
          <a:xfrm>
            <a:off x="6095999" y="1766030"/>
            <a:ext cx="2505559" cy="1662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ru-RU" sz="1800" dirty="0"/>
              <a:t>Алгоритм к</a:t>
            </a:r>
            <a:r>
              <a:rPr kumimoji="0" lang="ru-RU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ластеризации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геометок для каждого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ru-RU" sz="1800" dirty="0"/>
              <a:t>пользователя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13"/>
          <p:cNvSpPr txBox="1"/>
          <p:nvPr/>
        </p:nvSpPr>
        <p:spPr>
          <a:xfrm>
            <a:off x="9112730" y="1766030"/>
            <a:ext cx="2505559" cy="1662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ru-RU" sz="1800" dirty="0"/>
              <a:t>Конфигурация моделей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ru-RU" sz="1800" dirty="0"/>
              <a:t>с помощью </a:t>
            </a:r>
            <a:r>
              <a:rPr lang="en-US" sz="1800" dirty="0"/>
              <a:t>hydra</a:t>
            </a:r>
            <a:r>
              <a:rPr lang="ru-RU" sz="1800" dirty="0"/>
              <a:t> </a:t>
            </a:r>
            <a:endParaRPr sz="1800" dirty="0"/>
          </a:p>
        </p:txBody>
      </p:sp>
      <p:sp>
        <p:nvSpPr>
          <p:cNvPr id="475" name="Google Shape;475;p13"/>
          <p:cNvSpPr txBox="1"/>
          <p:nvPr/>
        </p:nvSpPr>
        <p:spPr>
          <a:xfrm>
            <a:off x="6095999" y="4602997"/>
            <a:ext cx="2505559" cy="1662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ru-RU" sz="1800" dirty="0"/>
              <a:t>Визуализация кластерных точек и геолокационных отметок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13"/>
          <p:cNvSpPr txBox="1"/>
          <p:nvPr/>
        </p:nvSpPr>
        <p:spPr>
          <a:xfrm>
            <a:off x="9112730" y="4602997"/>
            <a:ext cx="2624516" cy="1662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Анализ отдельных кластеров и </a:t>
            </a:r>
            <a:r>
              <a:rPr lang="ru-RU" sz="1800" dirty="0"/>
              <a:t>данных из OSM</a:t>
            </a:r>
            <a:endParaRPr kumimoji="0" lang="ru-RU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3"/>
          <p:cNvSpPr/>
          <p:nvPr/>
        </p:nvSpPr>
        <p:spPr>
          <a:xfrm>
            <a:off x="6096000" y="718502"/>
            <a:ext cx="749190" cy="7491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ru-RU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lay"/>
                <a:ea typeface="Play"/>
                <a:cs typeface="Play"/>
                <a:sym typeface="Play"/>
              </a:rPr>
              <a:t>1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13"/>
          <p:cNvSpPr/>
          <p:nvPr/>
        </p:nvSpPr>
        <p:spPr>
          <a:xfrm>
            <a:off x="9112731" y="713849"/>
            <a:ext cx="749190" cy="7491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ru-RU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lay"/>
                <a:ea typeface="Play"/>
                <a:cs typeface="Play"/>
                <a:sym typeface="Play"/>
              </a:rPr>
              <a:t>2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13"/>
          <p:cNvSpPr/>
          <p:nvPr/>
        </p:nvSpPr>
        <p:spPr>
          <a:xfrm>
            <a:off x="6096000" y="3709675"/>
            <a:ext cx="749190" cy="7491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ru-RU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lay"/>
                <a:ea typeface="Play"/>
                <a:cs typeface="Play"/>
                <a:sym typeface="Play"/>
              </a:rPr>
              <a:t>3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13"/>
          <p:cNvSpPr/>
          <p:nvPr/>
        </p:nvSpPr>
        <p:spPr>
          <a:xfrm>
            <a:off x="9112731" y="3705022"/>
            <a:ext cx="749190" cy="7491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ru-RU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lay"/>
                <a:ea typeface="Play"/>
                <a:cs typeface="Play"/>
                <a:sym typeface="Play"/>
              </a:rPr>
              <a:t>4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2"/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165527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</a:pPr>
            <a:r>
              <a:rPr lang="ru-RU" dirty="0"/>
              <a:t>Кластеризация</a:t>
            </a:r>
            <a:endParaRPr dirty="0"/>
          </a:p>
        </p:txBody>
      </p:sp>
      <p:sp>
        <p:nvSpPr>
          <p:cNvPr id="867" name="Google Shape;867;p32"/>
          <p:cNvSpPr txBox="1"/>
          <p:nvPr/>
        </p:nvSpPr>
        <p:spPr>
          <a:xfrm>
            <a:off x="6096000" y="1279489"/>
            <a:ext cx="2455431" cy="1231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lang="ru-RU" sz="1600" dirty="0"/>
              <a:t>Выделение шумовых точек</a:t>
            </a:r>
            <a:endParaRPr sz="1600" dirty="0"/>
          </a:p>
        </p:txBody>
      </p:sp>
      <p:sp>
        <p:nvSpPr>
          <p:cNvPr id="868" name="Google Shape;868;p32"/>
          <p:cNvSpPr txBox="1"/>
          <p:nvPr/>
        </p:nvSpPr>
        <p:spPr>
          <a:xfrm>
            <a:off x="6096000" y="3283279"/>
            <a:ext cx="2455431" cy="1231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Легко интерпретируемые гиперпараметры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9" name="Google Shape;869;p32"/>
          <p:cNvSpPr txBox="1"/>
          <p:nvPr/>
        </p:nvSpPr>
        <p:spPr>
          <a:xfrm>
            <a:off x="6096000" y="5281328"/>
            <a:ext cx="2455431" cy="1231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lang="ru-RU" sz="1600" dirty="0"/>
              <a:t>Автоматическое определение количества кластеров</a:t>
            </a:r>
            <a:endParaRPr sz="1600" dirty="0"/>
          </a:p>
        </p:txBody>
      </p:sp>
      <p:sp>
        <p:nvSpPr>
          <p:cNvPr id="870" name="Google Shape;870;p32"/>
          <p:cNvSpPr txBox="1"/>
          <p:nvPr/>
        </p:nvSpPr>
        <p:spPr>
          <a:xfrm>
            <a:off x="8796338" y="1279489"/>
            <a:ext cx="2455431" cy="1231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lang="ru-RU" sz="1600" dirty="0"/>
              <a:t>Есть реализация в </a:t>
            </a:r>
            <a:r>
              <a:rPr lang="en-US" sz="1600" dirty="0"/>
              <a:t>PostgreSQL, Spark, python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p32"/>
          <p:cNvSpPr txBox="1"/>
          <p:nvPr/>
        </p:nvSpPr>
        <p:spPr>
          <a:xfrm>
            <a:off x="8796338" y="3283279"/>
            <a:ext cx="2455431" cy="1231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32"/>
          <p:cNvSpPr/>
          <p:nvPr/>
        </p:nvSpPr>
        <p:spPr>
          <a:xfrm>
            <a:off x="6108701" y="692151"/>
            <a:ext cx="482600" cy="48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ru-RU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lay"/>
                <a:ea typeface="Play"/>
                <a:cs typeface="Play"/>
                <a:sym typeface="Play"/>
              </a:rPr>
              <a:t>1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Google Shape;874;p32"/>
          <p:cNvSpPr/>
          <p:nvPr/>
        </p:nvSpPr>
        <p:spPr>
          <a:xfrm>
            <a:off x="6108701" y="2705100"/>
            <a:ext cx="482600" cy="48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ru-RU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lay"/>
                <a:ea typeface="Play"/>
                <a:cs typeface="Play"/>
                <a:sym typeface="Play"/>
              </a:rPr>
              <a:t>2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32"/>
          <p:cNvSpPr/>
          <p:nvPr/>
        </p:nvSpPr>
        <p:spPr>
          <a:xfrm>
            <a:off x="6108701" y="4718049"/>
            <a:ext cx="482600" cy="48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ru-RU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lay"/>
                <a:ea typeface="Play"/>
                <a:cs typeface="Play"/>
                <a:sym typeface="Play"/>
              </a:rPr>
              <a:t>3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6" name="Google Shape;876;p32"/>
          <p:cNvSpPr/>
          <p:nvPr/>
        </p:nvSpPr>
        <p:spPr>
          <a:xfrm>
            <a:off x="8801101" y="692151"/>
            <a:ext cx="482600" cy="48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ru-RU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lay"/>
                <a:ea typeface="Play"/>
                <a:cs typeface="Play"/>
                <a:sym typeface="Play"/>
              </a:rPr>
              <a:t>4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404;p4">
            <a:extLst>
              <a:ext uri="{FF2B5EF4-FFF2-40B4-BE49-F238E27FC236}">
                <a16:creationId xmlns:a16="http://schemas.microsoft.com/office/drawing/2014/main" id="{0DB45A05-E185-C129-D1C7-74D5945264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7334" y="1362074"/>
            <a:ext cx="3495171" cy="359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1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ru-RU" sz="2000" dirty="0"/>
              <a:t>Для кластеризации был выбран алгоритм </a:t>
            </a:r>
            <a:r>
              <a:rPr lang="en-US" sz="2000" dirty="0"/>
              <a:t>DBSCAN, </a:t>
            </a:r>
            <a:r>
              <a:rPr lang="ru-RU" sz="2000" dirty="0"/>
              <a:t>он обладает целым рядом преимуществ для решения данной задачи.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66;p32">
            <a:extLst>
              <a:ext uri="{FF2B5EF4-FFF2-40B4-BE49-F238E27FC236}">
                <a16:creationId xmlns:a16="http://schemas.microsoft.com/office/drawing/2014/main" id="{05852EC4-8A1D-ACE8-44DD-362DEA4F62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7334" y="692150"/>
            <a:ext cx="5165527" cy="644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</a:pPr>
            <a:r>
              <a:rPr lang="ru-RU" dirty="0"/>
              <a:t>Демонстрация работы</a:t>
            </a:r>
            <a:br>
              <a:rPr lang="ru-RU" dirty="0"/>
            </a:br>
            <a:r>
              <a:rPr lang="ru-RU" dirty="0"/>
              <a:t>алгоритма</a:t>
            </a:r>
            <a:endParaRPr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5EE5D98-E17D-88AD-E651-06467510B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9715" y="449554"/>
            <a:ext cx="3632774" cy="2825491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19D22BA-E214-79C4-1522-722941D09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715" y="3582956"/>
            <a:ext cx="3632774" cy="2863413"/>
          </a:xfrm>
          <a:prstGeom prst="rect">
            <a:avLst/>
          </a:prstGeom>
        </p:spPr>
      </p:pic>
      <p:sp>
        <p:nvSpPr>
          <p:cNvPr id="15" name="Google Shape;404;p4">
            <a:extLst>
              <a:ext uri="{FF2B5EF4-FFF2-40B4-BE49-F238E27FC236}">
                <a16:creationId xmlns:a16="http://schemas.microsoft.com/office/drawing/2014/main" id="{7DE6F4B5-5812-FF66-2E11-914BA079B5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7334" y="1987225"/>
            <a:ext cx="3495171" cy="359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1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ru-RU" sz="2000" dirty="0"/>
              <a:t>Алгоритм находит в среднем 2-3 кластера для каждого пользователя. Но он чувствителен к выбору </a:t>
            </a:r>
            <a:r>
              <a:rPr lang="ru-RU" sz="2000" dirty="0" err="1"/>
              <a:t>гиперпараметров</a:t>
            </a:r>
            <a:r>
              <a:rPr lang="ru-RU" sz="2000" dirty="0"/>
              <a:t>. Разные кластеры отдалены друг от друга, но встаёт вопрос, что именно считать кластером.</a:t>
            </a:r>
          </a:p>
        </p:txBody>
      </p:sp>
    </p:spTree>
    <p:extLst>
      <p:ext uri="{BB962C8B-B14F-4D97-AF65-F5344CB8AC3E}">
        <p14:creationId xmlns:p14="http://schemas.microsoft.com/office/powerpoint/2010/main" val="1338282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348B0A49-0813-7AE4-DF40-786F6964D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4730" y="943067"/>
            <a:ext cx="4679402" cy="497186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C9441E2-E7E1-38F1-85A6-7DD927463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92150"/>
            <a:ext cx="4663017" cy="1081088"/>
          </a:xfrm>
        </p:spPr>
        <p:txBody>
          <a:bodyPr wrap="square" anchor="t">
            <a:normAutofit/>
          </a:bodyPr>
          <a:lstStyle/>
          <a:p>
            <a:r>
              <a:rPr lang="ru-RU" dirty="0"/>
              <a:t>Примеры</a:t>
            </a:r>
          </a:p>
        </p:txBody>
      </p:sp>
      <p:sp>
        <p:nvSpPr>
          <p:cNvPr id="10" name="Google Shape;404;p4">
            <a:extLst>
              <a:ext uri="{FF2B5EF4-FFF2-40B4-BE49-F238E27FC236}">
                <a16:creationId xmlns:a16="http://schemas.microsoft.com/office/drawing/2014/main" id="{45ADD202-196F-6585-0C43-5245A3ED7E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1514" y="2018599"/>
            <a:ext cx="4649786" cy="4182176"/>
          </a:xfr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1" indent="0" rtl="0">
              <a:spcBef>
                <a:spcPts val="0"/>
              </a:spcBef>
              <a:spcAft>
                <a:spcPts val="600"/>
              </a:spcAft>
              <a:buSzPts val="2000"/>
              <a:buNone/>
            </a:pPr>
            <a:r>
              <a:rPr lang="ru-RU" sz="1600" dirty="0"/>
              <a:t>Набор геометок семнадцатилетней девушки. Можно предположить, что она учится в этой школе и часто проводит там время. Но за месяц была получена 61 </a:t>
            </a:r>
            <a:r>
              <a:rPr lang="ru-RU" sz="1600" dirty="0" err="1"/>
              <a:t>геометка</a:t>
            </a:r>
            <a:r>
              <a:rPr lang="ru-RU" sz="1600" dirty="0"/>
              <a:t> с территории школы, все они были оставлены за три часа в четверг. </a:t>
            </a:r>
          </a:p>
        </p:txBody>
      </p:sp>
    </p:spTree>
    <p:extLst>
      <p:ext uri="{BB962C8B-B14F-4D97-AF65-F5344CB8AC3E}">
        <p14:creationId xmlns:p14="http://schemas.microsoft.com/office/powerpoint/2010/main" val="3346034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C9441E2-E7E1-38F1-85A6-7DD927463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92150"/>
            <a:ext cx="4663017" cy="1081088"/>
          </a:xfrm>
        </p:spPr>
        <p:txBody>
          <a:bodyPr wrap="square" anchor="t">
            <a:normAutofit/>
          </a:bodyPr>
          <a:lstStyle/>
          <a:p>
            <a:r>
              <a:rPr lang="ru-RU" dirty="0"/>
              <a:t>Примеры</a:t>
            </a:r>
          </a:p>
        </p:txBody>
      </p:sp>
      <p:sp>
        <p:nvSpPr>
          <p:cNvPr id="10" name="Google Shape;404;p4">
            <a:extLst>
              <a:ext uri="{FF2B5EF4-FFF2-40B4-BE49-F238E27FC236}">
                <a16:creationId xmlns:a16="http://schemas.microsoft.com/office/drawing/2014/main" id="{45ADD202-196F-6585-0C43-5245A3ED7E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1514" y="2018599"/>
            <a:ext cx="4649786" cy="4182176"/>
          </a:xfr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1" indent="0" rtl="0">
              <a:spcBef>
                <a:spcPts val="0"/>
              </a:spcBef>
              <a:spcAft>
                <a:spcPts val="600"/>
              </a:spcAft>
              <a:buSzPts val="2000"/>
              <a:buNone/>
            </a:pPr>
            <a:r>
              <a:rPr lang="ru-RU" sz="1600" dirty="0"/>
              <a:t>Пример хороших данных. Кластерная точка в жилом доме, шумовые точки образуют </a:t>
            </a:r>
            <a:r>
              <a:rPr lang="ru-RU" sz="1600" dirty="0" err="1"/>
              <a:t>микрокластеры</a:t>
            </a:r>
            <a:r>
              <a:rPr lang="ru-RU" sz="1600" dirty="0"/>
              <a:t> (по 11 точек в каждом по сравнению с 698 в кластере). Метки получаются в течение нескольких часов в будни и выходные почти каждый день. Скорее всего, здесь человек живёт.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BB60BB9-5D1B-3DC9-9E02-44931ABD1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1651" y="1351127"/>
            <a:ext cx="4354414" cy="423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36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30"/>
          <p:cNvSpPr txBox="1">
            <a:spLocks noGrp="1"/>
          </p:cNvSpPr>
          <p:nvPr>
            <p:ph type="title"/>
          </p:nvPr>
        </p:nvSpPr>
        <p:spPr>
          <a:xfrm>
            <a:off x="677863" y="692150"/>
            <a:ext cx="10874375" cy="108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lay"/>
              <a:buNone/>
            </a:pPr>
            <a:r>
              <a:rPr lang="ru-RU" dirty="0"/>
              <a:t>Ближайшие задачи</a:t>
            </a:r>
            <a:endParaRPr dirty="0"/>
          </a:p>
        </p:txBody>
      </p:sp>
      <p:grpSp>
        <p:nvGrpSpPr>
          <p:cNvPr id="837" name="Google Shape;837;p30"/>
          <p:cNvGrpSpPr/>
          <p:nvPr/>
        </p:nvGrpSpPr>
        <p:grpSpPr>
          <a:xfrm>
            <a:off x="658812" y="2232530"/>
            <a:ext cx="10639189" cy="3299588"/>
            <a:chOff x="658812" y="2232530"/>
            <a:chExt cx="9830123" cy="3048668"/>
          </a:xfrm>
        </p:grpSpPr>
        <p:sp>
          <p:nvSpPr>
            <p:cNvPr id="839" name="Google Shape;839;p30"/>
            <p:cNvSpPr txBox="1"/>
            <p:nvPr/>
          </p:nvSpPr>
          <p:spPr>
            <a:xfrm>
              <a:off x="4418705" y="3199100"/>
              <a:ext cx="2311424" cy="20211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r>
                <a:rPr kumimoji="0" lang="ru-RU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"/>
                  <a:cs typeface="Arial"/>
                  <a:sym typeface="Arial"/>
                </a:rPr>
                <a:t>Анализ 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"/>
                  <a:cs typeface="Arial"/>
                  <a:sym typeface="Arial"/>
                </a:rPr>
                <a:t>OSM</a:t>
              </a:r>
              <a:r>
                <a:rPr kumimoji="0" lang="ru-RU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"/>
                  <a:cs typeface="Arial"/>
                  <a:sym typeface="Arial"/>
                </a:rPr>
                <a:t> и открытых источников, создание базы данных</a:t>
              </a:r>
              <a:endPara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endPara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30"/>
            <p:cNvSpPr txBox="1"/>
            <p:nvPr/>
          </p:nvSpPr>
          <p:spPr>
            <a:xfrm>
              <a:off x="8177511" y="3199100"/>
              <a:ext cx="2311424" cy="19766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r>
                <a:rPr lang="ru-RU" dirty="0"/>
                <a:t>Дальнейшая разработка визуализации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30"/>
            <p:cNvSpPr txBox="1"/>
            <p:nvPr/>
          </p:nvSpPr>
          <p:spPr>
            <a:xfrm>
              <a:off x="658812" y="3260026"/>
              <a:ext cx="2312510" cy="20211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  <a:tabLst/>
                <a:defRPr/>
              </a:pPr>
              <a:r>
                <a:rPr kumimoji="0" lang="ru-RU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"/>
                  <a:cs typeface="Arial"/>
                  <a:sym typeface="Arial"/>
                </a:rPr>
                <a:t>Построение временных рядов для пользователей и кластеров, выделение аномалий.</a:t>
              </a:r>
              <a:endPara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658813" y="2232530"/>
              <a:ext cx="800791" cy="80079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  <a:tabLst/>
                <a:defRPr/>
              </a:pPr>
              <a:r>
                <a:rPr kumimoji="0" lang="ru-RU" sz="3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lay"/>
                  <a:ea typeface="Play"/>
                  <a:cs typeface="Play"/>
                  <a:sym typeface="Play"/>
                </a:rPr>
                <a:t>1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4749166" y="2232530"/>
              <a:ext cx="800791" cy="80079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  <a:tabLst/>
                <a:defRPr/>
              </a:pPr>
              <a:r>
                <a:rPr kumimoji="0" lang="ru-RU" sz="32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lay"/>
                  <a:ea typeface="Play"/>
                  <a:cs typeface="Play"/>
                  <a:sym typeface="Play"/>
                </a:rPr>
                <a:t>2</a:t>
              </a: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8177512" y="2232530"/>
              <a:ext cx="800791" cy="80079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200"/>
                <a:buFont typeface="Arial"/>
                <a:buNone/>
                <a:tabLst/>
                <a:defRPr/>
              </a:pPr>
              <a:r>
                <a:rPr kumimoji="0" lang="ru-RU" sz="3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lay"/>
                  <a:cs typeface="Arial"/>
                  <a:sym typeface="Play"/>
                </a:rPr>
                <a:t>3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2"/>
          <p:cNvPicPr preferRelativeResize="0"/>
          <p:nvPr/>
        </p:nvPicPr>
        <p:blipFill rotWithShape="1">
          <a:blip r:embed="rId3">
            <a:alphaModFix/>
          </a:blip>
          <a:srcRect l="20473" t="26084" r="9288" b="2608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"/>
          <p:cNvSpPr txBox="1">
            <a:spLocks noGrp="1"/>
          </p:cNvSpPr>
          <p:nvPr>
            <p:ph type="title"/>
          </p:nvPr>
        </p:nvSpPr>
        <p:spPr>
          <a:xfrm>
            <a:off x="603172" y="1119966"/>
            <a:ext cx="5726376" cy="91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Play"/>
              <a:buNone/>
            </a:pPr>
            <a:r>
              <a:rPr lang="ru-RU" dirty="0">
                <a:solidFill>
                  <a:schemeClr val="lt1"/>
                </a:solidFill>
              </a:rPr>
              <a:t>Вторая задача</a:t>
            </a:r>
            <a:endParaRPr dirty="0"/>
          </a:p>
        </p:txBody>
      </p:sp>
      <p:sp>
        <p:nvSpPr>
          <p:cNvPr id="370" name="Google Shape;370;p2"/>
          <p:cNvSpPr/>
          <p:nvPr/>
        </p:nvSpPr>
        <p:spPr>
          <a:xfrm>
            <a:off x="658813" y="5548708"/>
            <a:ext cx="189326" cy="18932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2"/>
          <p:cNvSpPr/>
          <p:nvPr/>
        </p:nvSpPr>
        <p:spPr>
          <a:xfrm>
            <a:off x="1182274" y="5548708"/>
            <a:ext cx="189326" cy="189326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2"/>
          <p:cNvSpPr/>
          <p:nvPr/>
        </p:nvSpPr>
        <p:spPr>
          <a:xfrm>
            <a:off x="1705735" y="5548708"/>
            <a:ext cx="189326" cy="189326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2"/>
          <p:cNvSpPr/>
          <p:nvPr/>
        </p:nvSpPr>
        <p:spPr>
          <a:xfrm>
            <a:off x="2229196" y="5548708"/>
            <a:ext cx="189326" cy="189326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2"/>
          <p:cNvSpPr/>
          <p:nvPr/>
        </p:nvSpPr>
        <p:spPr>
          <a:xfrm>
            <a:off x="2752657" y="5548708"/>
            <a:ext cx="189326" cy="189326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13"/>
          <p:cNvPicPr preferRelativeResize="0"/>
          <p:nvPr/>
        </p:nvPicPr>
        <p:blipFill rotWithShape="1">
          <a:blip r:embed="rId3">
            <a:alphaModFix/>
          </a:blip>
          <a:srcRect l="72251" t="30440" r="96" b="31202"/>
          <a:stretch/>
        </p:blipFill>
        <p:spPr>
          <a:xfrm>
            <a:off x="0" y="692152"/>
            <a:ext cx="5243290" cy="6165848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13"/>
          <p:cNvSpPr txBox="1">
            <a:spLocks noGrp="1"/>
          </p:cNvSpPr>
          <p:nvPr>
            <p:ph type="title"/>
          </p:nvPr>
        </p:nvSpPr>
        <p:spPr>
          <a:xfrm>
            <a:off x="677334" y="2622900"/>
            <a:ext cx="5103534" cy="1586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lay"/>
              <a:buNone/>
            </a:pPr>
            <a:r>
              <a:rPr lang="ru-RU" dirty="0">
                <a:solidFill>
                  <a:schemeClr val="dk1"/>
                </a:solidFill>
              </a:rPr>
              <a:t>Текущие результаты</a:t>
            </a:r>
            <a:br>
              <a:rPr lang="ru-RU" dirty="0">
                <a:solidFill>
                  <a:schemeClr val="dk1"/>
                </a:solidFill>
              </a:rPr>
            </a:br>
            <a:r>
              <a:rPr lang="ru-RU" dirty="0">
                <a:solidFill>
                  <a:schemeClr val="dk1"/>
                </a:solidFill>
              </a:rPr>
              <a:t>по второй задаче</a:t>
            </a:r>
            <a:endParaRPr dirty="0"/>
          </a:p>
        </p:txBody>
      </p:sp>
      <p:sp>
        <p:nvSpPr>
          <p:cNvPr id="473" name="Google Shape;473;p13"/>
          <p:cNvSpPr txBox="1"/>
          <p:nvPr/>
        </p:nvSpPr>
        <p:spPr>
          <a:xfrm>
            <a:off x="6095999" y="1766030"/>
            <a:ext cx="2505559" cy="1662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ru-RU" sz="1800" dirty="0"/>
              <a:t>Реализованы подключения по </a:t>
            </a:r>
            <a:r>
              <a:rPr lang="en-US" sz="1800" dirty="0"/>
              <a:t>API</a:t>
            </a:r>
            <a:r>
              <a:rPr lang="ru-RU" sz="1800" dirty="0"/>
              <a:t> к </a:t>
            </a:r>
            <a:r>
              <a:rPr lang="en-US" sz="1800" dirty="0"/>
              <a:t>S</a:t>
            </a:r>
            <a:r>
              <a:rPr lang="ru-RU" sz="1800" dirty="0" err="1"/>
              <a:t>antinelhub</a:t>
            </a:r>
            <a:r>
              <a:rPr lang="ru-RU" sz="1800" dirty="0"/>
              <a:t> и OSM</a:t>
            </a:r>
          </a:p>
        </p:txBody>
      </p:sp>
      <p:sp>
        <p:nvSpPr>
          <p:cNvPr id="474" name="Google Shape;474;p13"/>
          <p:cNvSpPr txBox="1"/>
          <p:nvPr/>
        </p:nvSpPr>
        <p:spPr>
          <a:xfrm>
            <a:off x="9112730" y="1766030"/>
            <a:ext cx="2505559" cy="1662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 fontScale="92500"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ru-RU" sz="1800" dirty="0"/>
              <a:t>Выгрузка из OSM всех зелёных полигонов для заданного региона + преобразование в </a:t>
            </a:r>
            <a:r>
              <a:rPr lang="ru-RU" sz="1800" dirty="0" err="1"/>
              <a:t>geopandas</a:t>
            </a:r>
            <a:endParaRPr lang="ru-RU" sz="1800" dirty="0"/>
          </a:p>
        </p:txBody>
      </p:sp>
      <p:sp>
        <p:nvSpPr>
          <p:cNvPr id="475" name="Google Shape;475;p13"/>
          <p:cNvSpPr txBox="1"/>
          <p:nvPr/>
        </p:nvSpPr>
        <p:spPr>
          <a:xfrm>
            <a:off x="6095999" y="4602997"/>
            <a:ext cx="2505559" cy="1662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 fontScale="92500"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lang="ru-RU" sz="1800" dirty="0"/>
              <a:t>Выгрузка лучшего снимка из </a:t>
            </a:r>
            <a:r>
              <a:rPr lang="en-US" sz="1800" dirty="0"/>
              <a:t>S</a:t>
            </a:r>
            <a:r>
              <a:rPr lang="ru-RU" sz="1800" dirty="0" err="1"/>
              <a:t>antinelhub</a:t>
            </a:r>
            <a:r>
              <a:rPr lang="ru-RU" sz="1800" dirty="0"/>
              <a:t> для заданного региона и периода времени</a:t>
            </a:r>
            <a:r>
              <a:rPr lang="en-US" sz="1800" dirty="0"/>
              <a:t> +</a:t>
            </a:r>
            <a:r>
              <a:rPr lang="ru-RU" sz="1800" dirty="0"/>
              <a:t> </a:t>
            </a:r>
            <a:r>
              <a:rPr lang="ru-RU" sz="1800" dirty="0" err="1"/>
              <a:t>постпроцессинг</a:t>
            </a:r>
            <a:r>
              <a:rPr lang="ru-RU" sz="1800" dirty="0"/>
              <a:t> изображения</a:t>
            </a:r>
            <a:endParaRPr kumimoji="0" lang="ru-RU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13"/>
          <p:cNvSpPr/>
          <p:nvPr/>
        </p:nvSpPr>
        <p:spPr>
          <a:xfrm>
            <a:off x="6096000" y="718502"/>
            <a:ext cx="749190" cy="7491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ru-RU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lay"/>
                <a:ea typeface="Play"/>
                <a:cs typeface="Play"/>
                <a:sym typeface="Play"/>
              </a:rPr>
              <a:t>1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13"/>
          <p:cNvSpPr/>
          <p:nvPr/>
        </p:nvSpPr>
        <p:spPr>
          <a:xfrm>
            <a:off x="9112731" y="713849"/>
            <a:ext cx="749190" cy="7491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ru-RU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lay"/>
                <a:ea typeface="Play"/>
                <a:cs typeface="Play"/>
                <a:sym typeface="Play"/>
              </a:rPr>
              <a:t>2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13"/>
          <p:cNvSpPr/>
          <p:nvPr/>
        </p:nvSpPr>
        <p:spPr>
          <a:xfrm>
            <a:off x="6096000" y="3709675"/>
            <a:ext cx="749190" cy="7491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ru-RU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lay"/>
                <a:ea typeface="Play"/>
                <a:cs typeface="Play"/>
                <a:sym typeface="Play"/>
              </a:rPr>
              <a:t>3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31402995"/>
      </p:ext>
    </p:extLst>
  </p:cSld>
  <p:clrMapOvr>
    <a:masterClrMapping/>
  </p:clrMapOvr>
</p:sld>
</file>

<file path=ppt/theme/theme1.xml><?xml version="1.0" encoding="utf-8"?>
<a:theme xmlns:a="http://schemas.openxmlformats.org/drawingml/2006/main" name="1_VK New Color">
  <a:themeElements>
    <a:clrScheme name="VK 2021">
      <a:dk1>
        <a:srgbClr val="000000"/>
      </a:dk1>
      <a:lt1>
        <a:srgbClr val="FFFFFF"/>
      </a:lt1>
      <a:dk2>
        <a:srgbClr val="0077FF"/>
      </a:dk2>
      <a:lt2>
        <a:srgbClr val="FFFFFF"/>
      </a:lt2>
      <a:accent1>
        <a:srgbClr val="0077FF"/>
      </a:accent1>
      <a:accent2>
        <a:srgbClr val="8024C0"/>
      </a:accent2>
      <a:accent3>
        <a:srgbClr val="FF3885"/>
      </a:accent3>
      <a:accent4>
        <a:srgbClr val="00EAFF"/>
      </a:accent4>
      <a:accent5>
        <a:srgbClr val="BEB6AE"/>
      </a:accent5>
      <a:accent6>
        <a:srgbClr val="17D685"/>
      </a:accent6>
      <a:hlink>
        <a:srgbClr val="0077FF"/>
      </a:hlink>
      <a:folHlink>
        <a:srgbClr val="A538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VK New Color">
  <a:themeElements>
    <a:clrScheme name="VK 2021">
      <a:dk1>
        <a:srgbClr val="000000"/>
      </a:dk1>
      <a:lt1>
        <a:srgbClr val="FFFFFF"/>
      </a:lt1>
      <a:dk2>
        <a:srgbClr val="0077FF"/>
      </a:dk2>
      <a:lt2>
        <a:srgbClr val="FFFFFF"/>
      </a:lt2>
      <a:accent1>
        <a:srgbClr val="0077FF"/>
      </a:accent1>
      <a:accent2>
        <a:srgbClr val="8024C0"/>
      </a:accent2>
      <a:accent3>
        <a:srgbClr val="FF3885"/>
      </a:accent3>
      <a:accent4>
        <a:srgbClr val="00EAFF"/>
      </a:accent4>
      <a:accent5>
        <a:srgbClr val="BEB6AE"/>
      </a:accent5>
      <a:accent6>
        <a:srgbClr val="17D685"/>
      </a:accent6>
      <a:hlink>
        <a:srgbClr val="0077FF"/>
      </a:hlink>
      <a:folHlink>
        <a:srgbClr val="A538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379</Words>
  <Application>Microsoft Office PowerPoint</Application>
  <PresentationFormat>Широкоэкранный</PresentationFormat>
  <Paragraphs>53</Paragraphs>
  <Slides>11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Play</vt:lpstr>
      <vt:lpstr>Calibri</vt:lpstr>
      <vt:lpstr>Arial</vt:lpstr>
      <vt:lpstr>1_VK New Color</vt:lpstr>
      <vt:lpstr>VK New Color</vt:lpstr>
      <vt:lpstr>Моделирование городского трафика и анализ точек интереса</vt:lpstr>
      <vt:lpstr>Текущие результаты по первой задаче</vt:lpstr>
      <vt:lpstr>Кластеризация</vt:lpstr>
      <vt:lpstr>Демонстрация работы алгоритма</vt:lpstr>
      <vt:lpstr>Примеры</vt:lpstr>
      <vt:lpstr>Примеры</vt:lpstr>
      <vt:lpstr>Ближайшие задачи</vt:lpstr>
      <vt:lpstr>Вторая задача</vt:lpstr>
      <vt:lpstr>Текущие результаты по второй задаче</vt:lpstr>
      <vt:lpstr>Анализ источников данных</vt:lpstr>
      <vt:lpstr>Пример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проекта</dc:title>
  <dc:creator>Проскурина Татьяна Сергеевна</dc:creator>
  <cp:lastModifiedBy>Шаров Евгений Борисович</cp:lastModifiedBy>
  <cp:revision>5</cp:revision>
  <dcterms:created xsi:type="dcterms:W3CDTF">2020-08-24T10:59:58Z</dcterms:created>
  <dcterms:modified xsi:type="dcterms:W3CDTF">2023-04-27T14:57:46Z</dcterms:modified>
</cp:coreProperties>
</file>